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91" r:id="rId2"/>
    <p:sldId id="293" r:id="rId3"/>
    <p:sldId id="466" r:id="rId4"/>
    <p:sldId id="356" r:id="rId5"/>
    <p:sldId id="470" r:id="rId6"/>
    <p:sldId id="465" r:id="rId7"/>
    <p:sldId id="459" r:id="rId8"/>
    <p:sldId id="464" r:id="rId9"/>
    <p:sldId id="471" r:id="rId10"/>
    <p:sldId id="460" r:id="rId11"/>
    <p:sldId id="469" r:id="rId12"/>
    <p:sldId id="472" r:id="rId13"/>
    <p:sldId id="463" r:id="rId14"/>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0ECDBD7-4E1F-496D-B6F2-54A702A40D24}">
          <p14:sldIdLst>
            <p14:sldId id="291"/>
            <p14:sldId id="293"/>
            <p14:sldId id="466"/>
            <p14:sldId id="356"/>
            <p14:sldId id="470"/>
            <p14:sldId id="465"/>
            <p14:sldId id="459"/>
            <p14:sldId id="464"/>
            <p14:sldId id="471"/>
            <p14:sldId id="460"/>
            <p14:sldId id="469"/>
            <p14:sldId id="472"/>
            <p14:sldId id="463"/>
          </p14:sldIdLst>
        </p14:section>
        <p14:section name="Untitled Section" id="{9C5F44EC-C021-494C-9E0B-7CCC8E5B114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81C"/>
    <a:srgbClr val="FFFFFF"/>
    <a:srgbClr val="C02050"/>
    <a:srgbClr val="00A050"/>
    <a:srgbClr val="E8F4F0"/>
    <a:srgbClr val="702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36B13B-147B-4DB6-B7A5-A57BE2296F88}" v="51" dt="2019-03-04T16:02:52.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710" autoAdjust="0"/>
  </p:normalViewPr>
  <p:slideViewPr>
    <p:cSldViewPr>
      <p:cViewPr varScale="1">
        <p:scale>
          <a:sx n="98" d="100"/>
          <a:sy n="98" d="100"/>
        </p:scale>
        <p:origin x="396"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946"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ip Gill" userId="d0c3b0b2-721b-4dac-97f1-88a00e007aea" providerId="ADAL" clId="{59BAC208-8C0C-4016-B71D-963C777CBBA1}"/>
    <pc:docChg chg="modSld">
      <pc:chgData name="Philip Gill" userId="d0c3b0b2-721b-4dac-97f1-88a00e007aea" providerId="ADAL" clId="{59BAC208-8C0C-4016-B71D-963C777CBBA1}" dt="2019-02-11T13:14:48.903" v="20" actId="6549"/>
      <pc:docMkLst>
        <pc:docMk/>
      </pc:docMkLst>
      <pc:sldChg chg="modSp">
        <pc:chgData name="Philip Gill" userId="d0c3b0b2-721b-4dac-97f1-88a00e007aea" providerId="ADAL" clId="{59BAC208-8C0C-4016-B71D-963C777CBBA1}" dt="2019-01-23T15:35:34.840" v="19" actId="20577"/>
        <pc:sldMkLst>
          <pc:docMk/>
          <pc:sldMk cId="3582026036" sldId="291"/>
        </pc:sldMkLst>
        <pc:spChg chg="mod">
          <ac:chgData name="Philip Gill" userId="d0c3b0b2-721b-4dac-97f1-88a00e007aea" providerId="ADAL" clId="{59BAC208-8C0C-4016-B71D-963C777CBBA1}" dt="2019-01-23T15:35:34.840" v="19" actId="20577"/>
          <ac:spMkLst>
            <pc:docMk/>
            <pc:sldMk cId="3582026036" sldId="291"/>
            <ac:spMk id="10" creationId="{00000000-0000-0000-0000-000000000000}"/>
          </ac:spMkLst>
        </pc:spChg>
      </pc:sldChg>
      <pc:sldChg chg="modSp">
        <pc:chgData name="Philip Gill" userId="d0c3b0b2-721b-4dac-97f1-88a00e007aea" providerId="ADAL" clId="{59BAC208-8C0C-4016-B71D-963C777CBBA1}" dt="2019-02-11T13:14:48.903" v="20" actId="6549"/>
        <pc:sldMkLst>
          <pc:docMk/>
          <pc:sldMk cId="2233549449" sldId="465"/>
        </pc:sldMkLst>
        <pc:spChg chg="mod">
          <ac:chgData name="Philip Gill" userId="d0c3b0b2-721b-4dac-97f1-88a00e007aea" providerId="ADAL" clId="{59BAC208-8C0C-4016-B71D-963C777CBBA1}" dt="2019-02-11T13:14:48.903" v="20" actId="6549"/>
          <ac:spMkLst>
            <pc:docMk/>
            <pc:sldMk cId="2233549449" sldId="465"/>
            <ac:spMk id="3" creationId="{B9357AF2-29CB-4E1B-911E-A57B1D4209E4}"/>
          </ac:spMkLst>
        </pc:spChg>
      </pc:sldChg>
    </pc:docChg>
  </pc:docChgLst>
  <pc:docChgLst>
    <pc:chgData name="Neil Birch" userId="ced69a6c-d455-4cba-8952-496a0ba3be91" providerId="ADAL" clId="{5C137CA1-5031-47CA-8AC5-6CB0DBF3795E}"/>
    <pc:docChg chg="modSld">
      <pc:chgData name="Neil Birch" userId="ced69a6c-d455-4cba-8952-496a0ba3be91" providerId="ADAL" clId="{5C137CA1-5031-47CA-8AC5-6CB0DBF3795E}" dt="2019-02-19T15:05:20.830" v="23" actId="20577"/>
      <pc:docMkLst>
        <pc:docMk/>
      </pc:docMkLst>
      <pc:sldChg chg="modSp">
        <pc:chgData name="Neil Birch" userId="ced69a6c-d455-4cba-8952-496a0ba3be91" providerId="ADAL" clId="{5C137CA1-5031-47CA-8AC5-6CB0DBF3795E}" dt="2019-02-19T15:05:20.830" v="23" actId="20577"/>
        <pc:sldMkLst>
          <pc:docMk/>
          <pc:sldMk cId="3582026036" sldId="291"/>
        </pc:sldMkLst>
        <pc:spChg chg="mod">
          <ac:chgData name="Neil Birch" userId="ced69a6c-d455-4cba-8952-496a0ba3be91" providerId="ADAL" clId="{5C137CA1-5031-47CA-8AC5-6CB0DBF3795E}" dt="2019-02-19T15:05:20.830" v="23" actId="20577"/>
          <ac:spMkLst>
            <pc:docMk/>
            <pc:sldMk cId="3582026036" sldId="291"/>
            <ac:spMk id="10" creationId="{00000000-0000-0000-0000-000000000000}"/>
          </ac:spMkLst>
        </pc:spChg>
      </pc:sldChg>
    </pc:docChg>
  </pc:docChgLst>
  <pc:docChgLst>
    <pc:chgData name="Neil Birch" userId="ced69a6c-d455-4cba-8952-496a0ba3be91" providerId="ADAL" clId="{2636B13B-147B-4DB6-B7A5-A57BE2296F88}"/>
    <pc:docChg chg="undo custSel addSld delSld modSld sldOrd modSection">
      <pc:chgData name="Neil Birch" userId="ced69a6c-d455-4cba-8952-496a0ba3be91" providerId="ADAL" clId="{2636B13B-147B-4DB6-B7A5-A57BE2296F88}" dt="2019-03-04T16:25:59.415" v="3144" actId="20577"/>
      <pc:docMkLst>
        <pc:docMk/>
      </pc:docMkLst>
      <pc:sldChg chg="addSp delSp modSp">
        <pc:chgData name="Neil Birch" userId="ced69a6c-d455-4cba-8952-496a0ba3be91" providerId="ADAL" clId="{2636B13B-147B-4DB6-B7A5-A57BE2296F88}" dt="2019-03-04T13:48:15.353" v="1830" actId="20577"/>
        <pc:sldMkLst>
          <pc:docMk/>
          <pc:sldMk cId="772447130" sldId="293"/>
        </pc:sldMkLst>
        <pc:spChg chg="mod">
          <ac:chgData name="Neil Birch" userId="ced69a6c-d455-4cba-8952-496a0ba3be91" providerId="ADAL" clId="{2636B13B-147B-4DB6-B7A5-A57BE2296F88}" dt="2019-03-04T10:53:33.117" v="787" actId="14100"/>
          <ac:spMkLst>
            <pc:docMk/>
            <pc:sldMk cId="772447130" sldId="293"/>
            <ac:spMk id="5" creationId="{00000000-0000-0000-0000-000000000000}"/>
          </ac:spMkLst>
        </pc:spChg>
        <pc:spChg chg="mod">
          <ac:chgData name="Neil Birch" userId="ced69a6c-d455-4cba-8952-496a0ba3be91" providerId="ADAL" clId="{2636B13B-147B-4DB6-B7A5-A57BE2296F88}" dt="2019-03-04T10:54:40.487" v="796" actId="20577"/>
          <ac:spMkLst>
            <pc:docMk/>
            <pc:sldMk cId="772447130" sldId="293"/>
            <ac:spMk id="7" creationId="{F08AE385-84D2-44E6-A73C-3E60A801C8AB}"/>
          </ac:spMkLst>
        </pc:spChg>
        <pc:spChg chg="del mod">
          <ac:chgData name="Neil Birch" userId="ced69a6c-d455-4cba-8952-496a0ba3be91" providerId="ADAL" clId="{2636B13B-147B-4DB6-B7A5-A57BE2296F88}" dt="2019-03-04T10:48:02.562" v="482" actId="478"/>
          <ac:spMkLst>
            <pc:docMk/>
            <pc:sldMk cId="772447130" sldId="293"/>
            <ac:spMk id="8" creationId="{1CBF5368-1884-411A-A81C-9B6E8FD720CD}"/>
          </ac:spMkLst>
        </pc:spChg>
        <pc:spChg chg="del mod">
          <ac:chgData name="Neil Birch" userId="ced69a6c-d455-4cba-8952-496a0ba3be91" providerId="ADAL" clId="{2636B13B-147B-4DB6-B7A5-A57BE2296F88}" dt="2019-03-04T10:52:58.648" v="774" actId="478"/>
          <ac:spMkLst>
            <pc:docMk/>
            <pc:sldMk cId="772447130" sldId="293"/>
            <ac:spMk id="9" creationId="{A7DC6DE5-A14E-488F-89CC-92F66EB76EAC}"/>
          </ac:spMkLst>
        </pc:spChg>
        <pc:spChg chg="add mod">
          <ac:chgData name="Neil Birch" userId="ced69a6c-d455-4cba-8952-496a0ba3be91" providerId="ADAL" clId="{2636B13B-147B-4DB6-B7A5-A57BE2296F88}" dt="2019-03-04T13:48:15.353" v="1830" actId="20577"/>
          <ac:spMkLst>
            <pc:docMk/>
            <pc:sldMk cId="772447130" sldId="293"/>
            <ac:spMk id="10" creationId="{2EAAF0DB-FC95-4E62-BFF2-639836508828}"/>
          </ac:spMkLst>
        </pc:spChg>
      </pc:sldChg>
      <pc:sldChg chg="del">
        <pc:chgData name="Neil Birch" userId="ced69a6c-d455-4cba-8952-496a0ba3be91" providerId="ADAL" clId="{2636B13B-147B-4DB6-B7A5-A57BE2296F88}" dt="2019-03-04T11:49:25.086" v="1615" actId="2696"/>
        <pc:sldMkLst>
          <pc:docMk/>
          <pc:sldMk cId="1278790743" sldId="296"/>
        </pc:sldMkLst>
      </pc:sldChg>
      <pc:sldChg chg="del">
        <pc:chgData name="Neil Birch" userId="ced69a6c-d455-4cba-8952-496a0ba3be91" providerId="ADAL" clId="{2636B13B-147B-4DB6-B7A5-A57BE2296F88}" dt="2019-03-04T15:18:58.724" v="2773" actId="2696"/>
        <pc:sldMkLst>
          <pc:docMk/>
          <pc:sldMk cId="780263906" sldId="321"/>
        </pc:sldMkLst>
      </pc:sldChg>
      <pc:sldChg chg="addSp delSp modSp ord">
        <pc:chgData name="Neil Birch" userId="ced69a6c-d455-4cba-8952-496a0ba3be91" providerId="ADAL" clId="{2636B13B-147B-4DB6-B7A5-A57BE2296F88}" dt="2019-03-04T11:22:46.675" v="1278" actId="6549"/>
        <pc:sldMkLst>
          <pc:docMk/>
          <pc:sldMk cId="4142590504" sldId="356"/>
        </pc:sldMkLst>
        <pc:spChg chg="mod">
          <ac:chgData name="Neil Birch" userId="ced69a6c-d455-4cba-8952-496a0ba3be91" providerId="ADAL" clId="{2636B13B-147B-4DB6-B7A5-A57BE2296F88}" dt="2019-03-04T11:16:23.666" v="1229" actId="5793"/>
          <ac:spMkLst>
            <pc:docMk/>
            <pc:sldMk cId="4142590504" sldId="356"/>
            <ac:spMk id="2" creationId="{00000000-0000-0000-0000-000000000000}"/>
          </ac:spMkLst>
        </pc:spChg>
        <pc:spChg chg="add mod">
          <ac:chgData name="Neil Birch" userId="ced69a6c-d455-4cba-8952-496a0ba3be91" providerId="ADAL" clId="{2636B13B-147B-4DB6-B7A5-A57BE2296F88}" dt="2019-03-04T11:22:46.675" v="1278" actId="6549"/>
          <ac:spMkLst>
            <pc:docMk/>
            <pc:sldMk cId="4142590504" sldId="356"/>
            <ac:spMk id="9" creationId="{D4A99739-3AB8-4C96-83EC-467951F27E8D}"/>
          </ac:spMkLst>
        </pc:spChg>
        <pc:picChg chg="del">
          <ac:chgData name="Neil Birch" userId="ced69a6c-d455-4cba-8952-496a0ba3be91" providerId="ADAL" clId="{2636B13B-147B-4DB6-B7A5-A57BE2296F88}" dt="2019-03-04T10:57:28.508" v="799" actId="478"/>
          <ac:picMkLst>
            <pc:docMk/>
            <pc:sldMk cId="4142590504" sldId="356"/>
            <ac:picMk id="3" creationId="{D8A9EF5E-958E-4BB2-80A9-61733D161F87}"/>
          </ac:picMkLst>
        </pc:picChg>
        <pc:picChg chg="add mod">
          <ac:chgData name="Neil Birch" userId="ced69a6c-d455-4cba-8952-496a0ba3be91" providerId="ADAL" clId="{2636B13B-147B-4DB6-B7A5-A57BE2296F88}" dt="2019-03-04T11:21:56.637" v="1275" actId="14100"/>
          <ac:picMkLst>
            <pc:docMk/>
            <pc:sldMk cId="4142590504" sldId="356"/>
            <ac:picMk id="6" creationId="{141482B5-A0BA-41BD-9BA2-54AA2148C08B}"/>
          </ac:picMkLst>
        </pc:picChg>
        <pc:picChg chg="add del mod">
          <ac:chgData name="Neil Birch" userId="ced69a6c-d455-4cba-8952-496a0ba3be91" providerId="ADAL" clId="{2636B13B-147B-4DB6-B7A5-A57BE2296F88}" dt="2019-03-04T11:05:15.274" v="831" actId="478"/>
          <ac:picMkLst>
            <pc:docMk/>
            <pc:sldMk cId="4142590504" sldId="356"/>
            <ac:picMk id="8" creationId="{04D24E24-0360-4CF9-A9A7-49E4D7F49946}"/>
          </ac:picMkLst>
        </pc:picChg>
      </pc:sldChg>
      <pc:sldChg chg="modSp ord">
        <pc:chgData name="Neil Birch" userId="ced69a6c-d455-4cba-8952-496a0ba3be91" providerId="ADAL" clId="{2636B13B-147B-4DB6-B7A5-A57BE2296F88}" dt="2019-03-04T15:21:10.587" v="2811"/>
        <pc:sldMkLst>
          <pc:docMk/>
          <pc:sldMk cId="106677694" sldId="459"/>
        </pc:sldMkLst>
        <pc:spChg chg="mod">
          <ac:chgData name="Neil Birch" userId="ced69a6c-d455-4cba-8952-496a0ba3be91" providerId="ADAL" clId="{2636B13B-147B-4DB6-B7A5-A57BE2296F88}" dt="2019-03-04T15:19:59.581" v="2793" actId="20577"/>
          <ac:spMkLst>
            <pc:docMk/>
            <pc:sldMk cId="106677694" sldId="459"/>
            <ac:spMk id="6" creationId="{452262FB-8A92-40EC-8F45-12BF48CC90F5}"/>
          </ac:spMkLst>
        </pc:spChg>
      </pc:sldChg>
      <pc:sldChg chg="modSp">
        <pc:chgData name="Neil Birch" userId="ced69a6c-d455-4cba-8952-496a0ba3be91" providerId="ADAL" clId="{2636B13B-147B-4DB6-B7A5-A57BE2296F88}" dt="2019-03-04T15:51:51.862" v="2999" actId="20577"/>
        <pc:sldMkLst>
          <pc:docMk/>
          <pc:sldMk cId="1566332489" sldId="460"/>
        </pc:sldMkLst>
        <pc:spChg chg="mod">
          <ac:chgData name="Neil Birch" userId="ced69a6c-d455-4cba-8952-496a0ba3be91" providerId="ADAL" clId="{2636B13B-147B-4DB6-B7A5-A57BE2296F88}" dt="2019-03-04T15:51:51.862" v="2999" actId="20577"/>
          <ac:spMkLst>
            <pc:docMk/>
            <pc:sldMk cId="1566332489" sldId="460"/>
            <ac:spMk id="2" creationId="{B4B4EDA5-8513-48F0-8EC0-CD6D21CC9C2E}"/>
          </ac:spMkLst>
        </pc:spChg>
      </pc:sldChg>
      <pc:sldChg chg="del">
        <pc:chgData name="Neil Birch" userId="ced69a6c-d455-4cba-8952-496a0ba3be91" providerId="ADAL" clId="{2636B13B-147B-4DB6-B7A5-A57BE2296F88}" dt="2019-03-04T15:18:54.835" v="2772" actId="2696"/>
        <pc:sldMkLst>
          <pc:docMk/>
          <pc:sldMk cId="154062941" sldId="461"/>
        </pc:sldMkLst>
      </pc:sldChg>
      <pc:sldChg chg="modSp">
        <pc:chgData name="Neil Birch" userId="ced69a6c-d455-4cba-8952-496a0ba3be91" providerId="ADAL" clId="{2636B13B-147B-4DB6-B7A5-A57BE2296F88}" dt="2019-03-04T15:49:53.886" v="2978" actId="5793"/>
        <pc:sldMkLst>
          <pc:docMk/>
          <pc:sldMk cId="2873792829" sldId="464"/>
        </pc:sldMkLst>
        <pc:spChg chg="mod">
          <ac:chgData name="Neil Birch" userId="ced69a6c-d455-4cba-8952-496a0ba3be91" providerId="ADAL" clId="{2636B13B-147B-4DB6-B7A5-A57BE2296F88}" dt="2019-03-04T15:29:23.389" v="2898" actId="20577"/>
          <ac:spMkLst>
            <pc:docMk/>
            <pc:sldMk cId="2873792829" sldId="464"/>
            <ac:spMk id="2" creationId="{284A7EDC-8243-4E10-ACBE-8802489F98D0}"/>
          </ac:spMkLst>
        </pc:spChg>
        <pc:spChg chg="mod">
          <ac:chgData name="Neil Birch" userId="ced69a6c-d455-4cba-8952-496a0ba3be91" providerId="ADAL" clId="{2636B13B-147B-4DB6-B7A5-A57BE2296F88}" dt="2019-03-04T15:49:53.886" v="2978" actId="5793"/>
          <ac:spMkLst>
            <pc:docMk/>
            <pc:sldMk cId="2873792829" sldId="464"/>
            <ac:spMk id="3" creationId="{65EAD735-6B51-41E9-9185-A7071722AF64}"/>
          </ac:spMkLst>
        </pc:spChg>
      </pc:sldChg>
      <pc:sldChg chg="modSp ord">
        <pc:chgData name="Neil Birch" userId="ced69a6c-d455-4cba-8952-496a0ba3be91" providerId="ADAL" clId="{2636B13B-147B-4DB6-B7A5-A57BE2296F88}" dt="2019-03-04T15:51:16.432" v="2994" actId="20577"/>
        <pc:sldMkLst>
          <pc:docMk/>
          <pc:sldMk cId="2233549449" sldId="465"/>
        </pc:sldMkLst>
        <pc:spChg chg="mod">
          <ac:chgData name="Neil Birch" userId="ced69a6c-d455-4cba-8952-496a0ba3be91" providerId="ADAL" clId="{2636B13B-147B-4DB6-B7A5-A57BE2296F88}" dt="2019-03-04T15:51:16.432" v="2994" actId="20577"/>
          <ac:spMkLst>
            <pc:docMk/>
            <pc:sldMk cId="2233549449" sldId="465"/>
            <ac:spMk id="2" creationId="{7207A035-83C2-4BE2-B831-3B8DED8445F3}"/>
          </ac:spMkLst>
        </pc:spChg>
        <pc:spChg chg="mod">
          <ac:chgData name="Neil Birch" userId="ced69a6c-d455-4cba-8952-496a0ba3be91" providerId="ADAL" clId="{2636B13B-147B-4DB6-B7A5-A57BE2296F88}" dt="2019-03-04T15:26:49.921" v="2859" actId="20577"/>
          <ac:spMkLst>
            <pc:docMk/>
            <pc:sldMk cId="2233549449" sldId="465"/>
            <ac:spMk id="3" creationId="{B9357AF2-29CB-4E1B-911E-A57B1D4209E4}"/>
          </ac:spMkLst>
        </pc:spChg>
      </pc:sldChg>
      <pc:sldChg chg="modSp ord">
        <pc:chgData name="Neil Birch" userId="ced69a6c-d455-4cba-8952-496a0ba3be91" providerId="ADAL" clId="{2636B13B-147B-4DB6-B7A5-A57BE2296F88}" dt="2019-03-04T16:25:59.415" v="3144" actId="20577"/>
        <pc:sldMkLst>
          <pc:docMk/>
          <pc:sldMk cId="852636714" sldId="466"/>
        </pc:sldMkLst>
        <pc:spChg chg="mod">
          <ac:chgData name="Neil Birch" userId="ced69a6c-d455-4cba-8952-496a0ba3be91" providerId="ADAL" clId="{2636B13B-147B-4DB6-B7A5-A57BE2296F88}" dt="2019-03-04T11:25:30.320" v="1342" actId="20577"/>
          <ac:spMkLst>
            <pc:docMk/>
            <pc:sldMk cId="852636714" sldId="466"/>
            <ac:spMk id="2" creationId="{0D252805-8528-44EA-A547-8306849304F6}"/>
          </ac:spMkLst>
        </pc:spChg>
        <pc:spChg chg="mod">
          <ac:chgData name="Neil Birch" userId="ced69a6c-d455-4cba-8952-496a0ba3be91" providerId="ADAL" clId="{2636B13B-147B-4DB6-B7A5-A57BE2296F88}" dt="2019-03-04T16:25:59.415" v="3144" actId="20577"/>
          <ac:spMkLst>
            <pc:docMk/>
            <pc:sldMk cId="852636714" sldId="466"/>
            <ac:spMk id="3" creationId="{30230BA0-D8D7-4248-9C47-58C3D6FAA1A6}"/>
          </ac:spMkLst>
        </pc:spChg>
      </pc:sldChg>
      <pc:sldChg chg="add del">
        <pc:chgData name="Neil Birch" userId="ced69a6c-d455-4cba-8952-496a0ba3be91" providerId="ADAL" clId="{2636B13B-147B-4DB6-B7A5-A57BE2296F88}" dt="2019-03-04T11:24:29.696" v="1317" actId="2696"/>
        <pc:sldMkLst>
          <pc:docMk/>
          <pc:sldMk cId="2703317699" sldId="467"/>
        </pc:sldMkLst>
      </pc:sldChg>
      <pc:sldChg chg="addSp delSp modSp add del">
        <pc:chgData name="Neil Birch" userId="ced69a6c-d455-4cba-8952-496a0ba3be91" providerId="ADAL" clId="{2636B13B-147B-4DB6-B7A5-A57BE2296F88}" dt="2019-03-04T15:19:13.395" v="2775" actId="2696"/>
        <pc:sldMkLst>
          <pc:docMk/>
          <pc:sldMk cId="3396757029" sldId="468"/>
        </pc:sldMkLst>
        <pc:spChg chg="del">
          <ac:chgData name="Neil Birch" userId="ced69a6c-d455-4cba-8952-496a0ba3be91" providerId="ADAL" clId="{2636B13B-147B-4DB6-B7A5-A57BE2296F88}" dt="2019-03-04T10:52:46.840" v="772"/>
          <ac:spMkLst>
            <pc:docMk/>
            <pc:sldMk cId="3396757029" sldId="468"/>
            <ac:spMk id="3" creationId="{96336657-487F-4C5F-A774-D8D04CF88755}"/>
          </ac:spMkLst>
        </pc:spChg>
        <pc:spChg chg="add mod">
          <ac:chgData name="Neil Birch" userId="ced69a6c-d455-4cba-8952-496a0ba3be91" providerId="ADAL" clId="{2636B13B-147B-4DB6-B7A5-A57BE2296F88}" dt="2019-03-04T10:52:46.840" v="772"/>
          <ac:spMkLst>
            <pc:docMk/>
            <pc:sldMk cId="3396757029" sldId="468"/>
            <ac:spMk id="5" creationId="{7C8ED511-8287-4195-821D-3CBD9B88535B}"/>
          </ac:spMkLst>
        </pc:spChg>
      </pc:sldChg>
      <pc:sldChg chg="addSp delSp modSp add ord">
        <pc:chgData name="Neil Birch" userId="ced69a6c-d455-4cba-8952-496a0ba3be91" providerId="ADAL" clId="{2636B13B-147B-4DB6-B7A5-A57BE2296F88}" dt="2019-03-04T16:02:56.211" v="3003" actId="478"/>
        <pc:sldMkLst>
          <pc:docMk/>
          <pc:sldMk cId="916958300" sldId="469"/>
        </pc:sldMkLst>
        <pc:spChg chg="add del">
          <ac:chgData name="Neil Birch" userId="ced69a6c-d455-4cba-8952-496a0ba3be91" providerId="ADAL" clId="{2636B13B-147B-4DB6-B7A5-A57BE2296F88}" dt="2019-03-04T15:17:56.304" v="2767" actId="478"/>
          <ac:spMkLst>
            <pc:docMk/>
            <pc:sldMk cId="916958300" sldId="469"/>
            <ac:spMk id="2" creationId="{5861FFD3-D402-4400-86B2-C2F8E1F209DC}"/>
          </ac:spMkLst>
        </pc:spChg>
        <pc:spChg chg="add del mod">
          <ac:chgData name="Neil Birch" userId="ced69a6c-d455-4cba-8952-496a0ba3be91" providerId="ADAL" clId="{2636B13B-147B-4DB6-B7A5-A57BE2296F88}" dt="2019-03-04T15:12:33.681" v="2623"/>
          <ac:spMkLst>
            <pc:docMk/>
            <pc:sldMk cId="916958300" sldId="469"/>
            <ac:spMk id="3" creationId="{5AA14378-34C9-44EF-B7A1-3F11C480F673}"/>
          </ac:spMkLst>
        </pc:spChg>
        <pc:spChg chg="mod">
          <ac:chgData name="Neil Birch" userId="ced69a6c-d455-4cba-8952-496a0ba3be91" providerId="ADAL" clId="{2636B13B-147B-4DB6-B7A5-A57BE2296F88}" dt="2019-03-04T13:55:42.811" v="1908" actId="20577"/>
          <ac:spMkLst>
            <pc:docMk/>
            <pc:sldMk cId="916958300" sldId="469"/>
            <ac:spMk id="5" creationId="{00000000-0000-0000-0000-000000000000}"/>
          </ac:spMkLst>
        </pc:spChg>
        <pc:spChg chg="del mod">
          <ac:chgData name="Neil Birch" userId="ced69a6c-d455-4cba-8952-496a0ba3be91" providerId="ADAL" clId="{2636B13B-147B-4DB6-B7A5-A57BE2296F88}" dt="2019-03-04T15:16:04.501" v="2701" actId="478"/>
          <ac:spMkLst>
            <pc:docMk/>
            <pc:sldMk cId="916958300" sldId="469"/>
            <ac:spMk id="7" creationId="{F08AE385-84D2-44E6-A73C-3E60A801C8AB}"/>
          </ac:spMkLst>
        </pc:spChg>
        <pc:spChg chg="del mod">
          <ac:chgData name="Neil Birch" userId="ced69a6c-d455-4cba-8952-496a0ba3be91" providerId="ADAL" clId="{2636B13B-147B-4DB6-B7A5-A57BE2296F88}" dt="2019-03-04T15:15:14.545" v="2694" actId="478"/>
          <ac:spMkLst>
            <pc:docMk/>
            <pc:sldMk cId="916958300" sldId="469"/>
            <ac:spMk id="8" creationId="{1CBF5368-1884-411A-A81C-9B6E8FD720CD}"/>
          </ac:spMkLst>
        </pc:spChg>
        <pc:spChg chg="del mod">
          <ac:chgData name="Neil Birch" userId="ced69a6c-d455-4cba-8952-496a0ba3be91" providerId="ADAL" clId="{2636B13B-147B-4DB6-B7A5-A57BE2296F88}" dt="2019-03-04T15:12:58.779" v="2628" actId="478"/>
          <ac:spMkLst>
            <pc:docMk/>
            <pc:sldMk cId="916958300" sldId="469"/>
            <ac:spMk id="9" creationId="{A7DC6DE5-A14E-488F-89CC-92F66EB76EAC}"/>
          </ac:spMkLst>
        </pc:spChg>
        <pc:spChg chg="add del mod">
          <ac:chgData name="Neil Birch" userId="ced69a6c-d455-4cba-8952-496a0ba3be91" providerId="ADAL" clId="{2636B13B-147B-4DB6-B7A5-A57BE2296F88}" dt="2019-03-04T15:12:55.147" v="2627" actId="478"/>
          <ac:spMkLst>
            <pc:docMk/>
            <pc:sldMk cId="916958300" sldId="469"/>
            <ac:spMk id="10" creationId="{5B253F73-200B-4B1C-8858-B927AEA6BE21}"/>
          </ac:spMkLst>
        </pc:spChg>
        <pc:spChg chg="add mod">
          <ac:chgData name="Neil Birch" userId="ced69a6c-d455-4cba-8952-496a0ba3be91" providerId="ADAL" clId="{2636B13B-147B-4DB6-B7A5-A57BE2296F88}" dt="2019-03-04T15:20:14.582" v="2809" actId="20577"/>
          <ac:spMkLst>
            <pc:docMk/>
            <pc:sldMk cId="916958300" sldId="469"/>
            <ac:spMk id="12" creationId="{735DEC26-B94B-4484-8787-644604746529}"/>
          </ac:spMkLst>
        </pc:spChg>
        <pc:picChg chg="add del mod">
          <ac:chgData name="Neil Birch" userId="ced69a6c-d455-4cba-8952-496a0ba3be91" providerId="ADAL" clId="{2636B13B-147B-4DB6-B7A5-A57BE2296F88}" dt="2019-03-04T16:02:56.211" v="3003" actId="478"/>
          <ac:picMkLst>
            <pc:docMk/>
            <pc:sldMk cId="916958300" sldId="469"/>
            <ac:picMk id="11" creationId="{DC777B65-A8DA-42EE-BB74-F6E3E162F7F9}"/>
          </ac:picMkLst>
        </pc:picChg>
        <pc:picChg chg="add del">
          <ac:chgData name="Neil Birch" userId="ced69a6c-d455-4cba-8952-496a0ba3be91" providerId="ADAL" clId="{2636B13B-147B-4DB6-B7A5-A57BE2296F88}" dt="2019-03-04T15:17:59.891" v="2768" actId="478"/>
          <ac:picMkLst>
            <pc:docMk/>
            <pc:sldMk cId="916958300" sldId="469"/>
            <ac:picMk id="1026" creationId="{511C1F13-82B0-4956-BFA0-85A4D669B1C3}"/>
          </ac:picMkLst>
        </pc:picChg>
        <pc:picChg chg="add del mod">
          <ac:chgData name="Neil Birch" userId="ced69a6c-d455-4cba-8952-496a0ba3be91" providerId="ADAL" clId="{2636B13B-147B-4DB6-B7A5-A57BE2296F88}" dt="2019-03-04T15:12:33.681" v="2623"/>
          <ac:picMkLst>
            <pc:docMk/>
            <pc:sldMk cId="916958300" sldId="469"/>
            <ac:picMk id="1028" creationId="{5CEC5583-18B6-4D03-8AE1-E01876E6A711}"/>
          </ac:picMkLst>
        </pc:picChg>
      </pc:sldChg>
      <pc:sldChg chg="addSp modSp add">
        <pc:chgData name="Neil Birch" userId="ced69a6c-d455-4cba-8952-496a0ba3be91" providerId="ADAL" clId="{2636B13B-147B-4DB6-B7A5-A57BE2296F88}" dt="2019-03-04T11:23:28.773" v="1316" actId="20577"/>
        <pc:sldMkLst>
          <pc:docMk/>
          <pc:sldMk cId="244480805" sldId="470"/>
        </pc:sldMkLst>
        <pc:spChg chg="mod">
          <ac:chgData name="Neil Birch" userId="ced69a6c-d455-4cba-8952-496a0ba3be91" providerId="ADAL" clId="{2636B13B-147B-4DB6-B7A5-A57BE2296F88}" dt="2019-03-04T11:16:32.376" v="1236" actId="5793"/>
          <ac:spMkLst>
            <pc:docMk/>
            <pc:sldMk cId="244480805" sldId="470"/>
            <ac:spMk id="2" creationId="{00000000-0000-0000-0000-000000000000}"/>
          </ac:spMkLst>
        </pc:spChg>
        <pc:spChg chg="mod">
          <ac:chgData name="Neil Birch" userId="ced69a6c-d455-4cba-8952-496a0ba3be91" providerId="ADAL" clId="{2636B13B-147B-4DB6-B7A5-A57BE2296F88}" dt="2019-03-04T11:23:28.773" v="1316" actId="20577"/>
          <ac:spMkLst>
            <pc:docMk/>
            <pc:sldMk cId="244480805" sldId="470"/>
            <ac:spMk id="9" creationId="{D4A99739-3AB8-4C96-83EC-467951F27E8D}"/>
          </ac:spMkLst>
        </pc:spChg>
        <pc:picChg chg="add mod">
          <ac:chgData name="Neil Birch" userId="ced69a6c-d455-4cba-8952-496a0ba3be91" providerId="ADAL" clId="{2636B13B-147B-4DB6-B7A5-A57BE2296F88}" dt="2019-03-04T11:10:13.592" v="1003" actId="1076"/>
          <ac:picMkLst>
            <pc:docMk/>
            <pc:sldMk cId="244480805" sldId="470"/>
            <ac:picMk id="5" creationId="{34820AAD-2EEA-421C-B3E3-E5712E543654}"/>
          </ac:picMkLst>
        </pc:picChg>
      </pc:sldChg>
      <pc:sldChg chg="modSp add ord">
        <pc:chgData name="Neil Birch" userId="ced69a6c-d455-4cba-8952-496a0ba3be91" providerId="ADAL" clId="{2636B13B-147B-4DB6-B7A5-A57BE2296F88}" dt="2019-03-04T16:10:19.688" v="3093" actId="20577"/>
        <pc:sldMkLst>
          <pc:docMk/>
          <pc:sldMk cId="3032933644" sldId="471"/>
        </pc:sldMkLst>
        <pc:spChg chg="mod">
          <ac:chgData name="Neil Birch" userId="ced69a6c-d455-4cba-8952-496a0ba3be91" providerId="ADAL" clId="{2636B13B-147B-4DB6-B7A5-A57BE2296F88}" dt="2019-03-04T16:10:19.688" v="3093" actId="20577"/>
          <ac:spMkLst>
            <pc:docMk/>
            <pc:sldMk cId="3032933644" sldId="471"/>
            <ac:spMk id="2" creationId="{7207A035-83C2-4BE2-B831-3B8DED8445F3}"/>
          </ac:spMkLst>
        </pc:spChg>
        <pc:spChg chg="mod">
          <ac:chgData name="Neil Birch" userId="ced69a6c-d455-4cba-8952-496a0ba3be91" providerId="ADAL" clId="{2636B13B-147B-4DB6-B7A5-A57BE2296F88}" dt="2019-03-04T14:16:32.723" v="2452" actId="207"/>
          <ac:spMkLst>
            <pc:docMk/>
            <pc:sldMk cId="3032933644" sldId="471"/>
            <ac:spMk id="3" creationId="{B9357AF2-29CB-4E1B-911E-A57B1D4209E4}"/>
          </ac:spMkLst>
        </pc:spChg>
      </pc:sldChg>
      <pc:sldChg chg="delSp modSp add">
        <pc:chgData name="Neil Birch" userId="ced69a6c-d455-4cba-8952-496a0ba3be91" providerId="ADAL" clId="{2636B13B-147B-4DB6-B7A5-A57BE2296F88}" dt="2019-03-04T16:03:49.751" v="3089" actId="1076"/>
        <pc:sldMkLst>
          <pc:docMk/>
          <pc:sldMk cId="1916299386" sldId="472"/>
        </pc:sldMkLst>
        <pc:spChg chg="mod">
          <ac:chgData name="Neil Birch" userId="ced69a6c-d455-4cba-8952-496a0ba3be91" providerId="ADAL" clId="{2636B13B-147B-4DB6-B7A5-A57BE2296F88}" dt="2019-03-04T16:03:40.292" v="3086" actId="20577"/>
          <ac:spMkLst>
            <pc:docMk/>
            <pc:sldMk cId="1916299386" sldId="472"/>
            <ac:spMk id="5" creationId="{00000000-0000-0000-0000-000000000000}"/>
          </ac:spMkLst>
        </pc:spChg>
        <pc:spChg chg="del mod">
          <ac:chgData name="Neil Birch" userId="ced69a6c-d455-4cba-8952-496a0ba3be91" providerId="ADAL" clId="{2636B13B-147B-4DB6-B7A5-A57BE2296F88}" dt="2019-03-04T16:03:15.263" v="3019" actId="478"/>
          <ac:spMkLst>
            <pc:docMk/>
            <pc:sldMk cId="1916299386" sldId="472"/>
            <ac:spMk id="12" creationId="{735DEC26-B94B-4484-8787-644604746529}"/>
          </ac:spMkLst>
        </pc:spChg>
        <pc:picChg chg="mod">
          <ac:chgData name="Neil Birch" userId="ced69a6c-d455-4cba-8952-496a0ba3be91" providerId="ADAL" clId="{2636B13B-147B-4DB6-B7A5-A57BE2296F88}" dt="2019-03-04T16:03:49.751" v="3089" actId="1076"/>
          <ac:picMkLst>
            <pc:docMk/>
            <pc:sldMk cId="1916299386" sldId="472"/>
            <ac:picMk id="11" creationId="{DC777B65-A8DA-42EE-BB74-F6E3E162F7F9}"/>
          </ac:picMkLst>
        </pc:picChg>
      </pc:sldChg>
      <pc:sldMasterChg chg="delSldLayout">
        <pc:chgData name="Neil Birch" userId="ced69a6c-d455-4cba-8952-496a0ba3be91" providerId="ADAL" clId="{2636B13B-147B-4DB6-B7A5-A57BE2296F88}" dt="2019-03-04T15:18:58.727" v="2774" actId="2696"/>
        <pc:sldMasterMkLst>
          <pc:docMk/>
          <pc:sldMasterMk cId="554456388" sldId="2147483660"/>
        </pc:sldMasterMkLst>
        <pc:sldLayoutChg chg="del">
          <pc:chgData name="Neil Birch" userId="ced69a6c-d455-4cba-8952-496a0ba3be91" providerId="ADAL" clId="{2636B13B-147B-4DB6-B7A5-A57BE2296F88}" dt="2019-03-04T15:18:58.727" v="2774" actId="2696"/>
          <pc:sldLayoutMkLst>
            <pc:docMk/>
            <pc:sldMasterMk cId="554456388" sldId="2147483660"/>
            <pc:sldLayoutMk cId="251206513" sldId="2147483691"/>
          </pc:sldLayoutMkLst>
        </pc:sldLayoutChg>
      </pc:sldMasterChg>
    </pc:docChg>
  </pc:docChgLst>
</pc:chgInfo>
</file>

<file path=ppt/diagrams/_rels/data1.xml.rels><?xml version="1.0" encoding="UTF-8" standalone="yes"?>
<Relationships xmlns="http://schemas.openxmlformats.org/package/2006/relationships"><Relationship Id="rId1" Type="http://schemas.openxmlformats.org/officeDocument/2006/relationships/image" Target="../media/image17.jpeg"/></Relationships>
</file>

<file path=ppt/diagrams/_rels/data2.xml.rels><?xml version="1.0" encoding="UTF-8" standalone="yes"?>
<Relationships xmlns="http://schemas.openxmlformats.org/package/2006/relationships"><Relationship Id="rId1" Type="http://schemas.openxmlformats.org/officeDocument/2006/relationships/image" Target="../media/image18.jpeg"/></Relationships>
</file>

<file path=ppt/diagrams/_rels/data3.xml.rels><?xml version="1.0" encoding="UTF-8" standalone="yes"?>
<Relationships xmlns="http://schemas.openxmlformats.org/package/2006/relationships"><Relationship Id="rId1" Type="http://schemas.openxmlformats.org/officeDocument/2006/relationships/image" Target="../media/image17.jpeg"/></Relationships>
</file>

<file path=ppt/diagrams/_rels/data4.xml.rels><?xml version="1.0" encoding="UTF-8" standalone="yes"?>
<Relationships xmlns="http://schemas.openxmlformats.org/package/2006/relationships"><Relationship Id="rId1" Type="http://schemas.openxmlformats.org/officeDocument/2006/relationships/image" Target="../media/image19.jpeg"/></Relationships>
</file>

<file path=ppt/diagrams/_rels/data5.xml.rels><?xml version="1.0" encoding="UTF-8" standalone="yes"?>
<Relationships xmlns="http://schemas.openxmlformats.org/package/2006/relationships"><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12D4F2-6CC2-4386-B98E-39FB20831493}"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B4D3E6DD-BE32-44EB-B88F-60D6989998B8}">
      <dgm:prSet/>
      <dgm:spPr/>
      <dgm:t>
        <a:bodyPr/>
        <a:lstStyle/>
        <a:p>
          <a:r>
            <a:rPr lang="en-GB"/>
            <a:t>Benefits</a:t>
          </a:r>
        </a:p>
      </dgm:t>
    </dgm:pt>
    <dgm:pt modelId="{2B0CA0B1-ABA7-4DCF-B86E-4B457F216D76}" type="parTrans" cxnId="{82125D32-B385-4F5F-AA85-BAD4F312CE2D}">
      <dgm:prSet/>
      <dgm:spPr/>
      <dgm:t>
        <a:bodyPr/>
        <a:lstStyle/>
        <a:p>
          <a:endParaRPr lang="en-US"/>
        </a:p>
      </dgm:t>
    </dgm:pt>
    <dgm:pt modelId="{5415D873-7422-415B-806E-F42550EEA407}" type="sibTrans" cxnId="{82125D32-B385-4F5F-AA85-BAD4F312CE2D}">
      <dgm:prSet/>
      <dgm:spPr/>
      <dgm:t>
        <a:bodyPr/>
        <a:lstStyle/>
        <a:p>
          <a:endParaRPr lang="en-US"/>
        </a:p>
      </dgm:t>
    </dgm:pt>
    <dgm:pt modelId="{D9209C16-E02F-4681-AE34-5859399C9EC8}">
      <dgm:prSet/>
      <dgm:spPr/>
      <dgm:t>
        <a:bodyPr/>
        <a:lstStyle/>
        <a:p>
          <a:r>
            <a:rPr lang="en-GB"/>
            <a:t>Single trusted digital identity</a:t>
          </a:r>
        </a:p>
      </dgm:t>
    </dgm:pt>
    <dgm:pt modelId="{CEBBDCD1-C32E-4078-84C7-E41EE691930E}" type="parTrans" cxnId="{57C39C1B-2589-44F0-8A60-704D1EC81A97}">
      <dgm:prSet/>
      <dgm:spPr/>
      <dgm:t>
        <a:bodyPr/>
        <a:lstStyle/>
        <a:p>
          <a:endParaRPr lang="en-US"/>
        </a:p>
      </dgm:t>
    </dgm:pt>
    <dgm:pt modelId="{7C645344-EC3F-4FF0-845B-53779E83E358}" type="sibTrans" cxnId="{57C39C1B-2589-44F0-8A60-704D1EC81A97}">
      <dgm:prSet/>
      <dgm:spPr/>
      <dgm:t>
        <a:bodyPr/>
        <a:lstStyle/>
        <a:p>
          <a:endParaRPr lang="en-US"/>
        </a:p>
      </dgm:t>
    </dgm:pt>
    <dgm:pt modelId="{80D5AB96-8539-49B5-8D4E-E03B21043E91}">
      <dgm:prSet/>
      <dgm:spPr/>
      <dgm:t>
        <a:bodyPr/>
        <a:lstStyle/>
        <a:p>
          <a:r>
            <a:rPr lang="en-GB"/>
            <a:t>Saves time</a:t>
          </a:r>
        </a:p>
      </dgm:t>
    </dgm:pt>
    <dgm:pt modelId="{53AE6640-29DD-4C10-B8B5-0E977B3959A7}" type="parTrans" cxnId="{ABA2F1AA-9964-4C9F-BCE5-863439B6D54D}">
      <dgm:prSet/>
      <dgm:spPr/>
      <dgm:t>
        <a:bodyPr/>
        <a:lstStyle/>
        <a:p>
          <a:endParaRPr lang="en-US"/>
        </a:p>
      </dgm:t>
    </dgm:pt>
    <dgm:pt modelId="{28124C11-F2B0-4729-B720-FC704413956B}" type="sibTrans" cxnId="{ABA2F1AA-9964-4C9F-BCE5-863439B6D54D}">
      <dgm:prSet/>
      <dgm:spPr/>
      <dgm:t>
        <a:bodyPr/>
        <a:lstStyle/>
        <a:p>
          <a:endParaRPr lang="en-US"/>
        </a:p>
      </dgm:t>
    </dgm:pt>
    <dgm:pt modelId="{A6215E48-A9FA-4AE1-977D-A2DCBFE2CF25}">
      <dgm:prSet/>
      <dgm:spPr/>
      <dgm:t>
        <a:bodyPr/>
        <a:lstStyle/>
        <a:p>
          <a:r>
            <a:rPr lang="en-GB"/>
            <a:t>Increases Security</a:t>
          </a:r>
        </a:p>
      </dgm:t>
    </dgm:pt>
    <dgm:pt modelId="{709CDA99-7E6E-48C7-A16D-9B4F80A9889B}" type="parTrans" cxnId="{E553AC63-97AA-4B01-9B83-55A0F40B5DAC}">
      <dgm:prSet/>
      <dgm:spPr/>
      <dgm:t>
        <a:bodyPr/>
        <a:lstStyle/>
        <a:p>
          <a:endParaRPr lang="en-US"/>
        </a:p>
      </dgm:t>
    </dgm:pt>
    <dgm:pt modelId="{B20D8FA9-927F-4F4F-BFA8-1BA3EDC52426}" type="sibTrans" cxnId="{E553AC63-97AA-4B01-9B83-55A0F40B5DAC}">
      <dgm:prSet/>
      <dgm:spPr/>
      <dgm:t>
        <a:bodyPr/>
        <a:lstStyle/>
        <a:p>
          <a:endParaRPr lang="en-US"/>
        </a:p>
      </dgm:t>
    </dgm:pt>
    <dgm:pt modelId="{F7225919-955A-4059-9084-B3698D8FE9BF}">
      <dgm:prSet/>
      <dgm:spPr/>
      <dgm:t>
        <a:bodyPr/>
        <a:lstStyle/>
        <a:p>
          <a:r>
            <a:rPr lang="en-GB"/>
            <a:t>Enables Mobility</a:t>
          </a:r>
        </a:p>
      </dgm:t>
    </dgm:pt>
    <dgm:pt modelId="{24DDDA66-D5EB-4A67-AAB1-F3BD7433E97E}" type="parTrans" cxnId="{6B51EDAD-1DD5-4E14-BBE8-7B30F86F5204}">
      <dgm:prSet/>
      <dgm:spPr/>
      <dgm:t>
        <a:bodyPr/>
        <a:lstStyle/>
        <a:p>
          <a:endParaRPr lang="en-US"/>
        </a:p>
      </dgm:t>
    </dgm:pt>
    <dgm:pt modelId="{D8816732-6DE7-4D1F-9B01-3416CD9F08EE}" type="sibTrans" cxnId="{6B51EDAD-1DD5-4E14-BBE8-7B30F86F5204}">
      <dgm:prSet/>
      <dgm:spPr/>
      <dgm:t>
        <a:bodyPr/>
        <a:lstStyle/>
        <a:p>
          <a:endParaRPr lang="en-US"/>
        </a:p>
      </dgm:t>
    </dgm:pt>
    <dgm:pt modelId="{404797EF-D13D-4FB6-A72A-4B80E120DB2C}">
      <dgm:prSet/>
      <dgm:spPr/>
      <dgm:t>
        <a:bodyPr/>
        <a:lstStyle/>
        <a:p>
          <a:r>
            <a:rPr lang="en-GB"/>
            <a:t>Simplify Logon</a:t>
          </a:r>
        </a:p>
      </dgm:t>
    </dgm:pt>
    <dgm:pt modelId="{599EF63B-3542-4610-8A01-C50CBF24D9BC}" type="parTrans" cxnId="{8FA58804-88B5-4E37-921C-5B15BA69CF28}">
      <dgm:prSet/>
      <dgm:spPr/>
      <dgm:t>
        <a:bodyPr/>
        <a:lstStyle/>
        <a:p>
          <a:endParaRPr lang="en-US"/>
        </a:p>
      </dgm:t>
    </dgm:pt>
    <dgm:pt modelId="{5BD96977-1335-4562-A75A-F2D974F0319E}" type="sibTrans" cxnId="{8FA58804-88B5-4E37-921C-5B15BA69CF28}">
      <dgm:prSet/>
      <dgm:spPr/>
      <dgm:t>
        <a:bodyPr/>
        <a:lstStyle/>
        <a:p>
          <a:endParaRPr lang="en-US"/>
        </a:p>
      </dgm:t>
    </dgm:pt>
    <dgm:pt modelId="{89D47EBB-63A5-4818-AD5C-DFBFD8EDE084}" type="pres">
      <dgm:prSet presAssocID="{5012D4F2-6CC2-4386-B98E-39FB20831493}" presName="diagram" presStyleCnt="0">
        <dgm:presLayoutVars>
          <dgm:dir/>
          <dgm:animLvl val="lvl"/>
          <dgm:resizeHandles val="exact"/>
        </dgm:presLayoutVars>
      </dgm:prSet>
      <dgm:spPr/>
      <dgm:t>
        <a:bodyPr/>
        <a:lstStyle/>
        <a:p>
          <a:endParaRPr lang="en-GB"/>
        </a:p>
      </dgm:t>
    </dgm:pt>
    <dgm:pt modelId="{90B8E0A8-5CA0-4839-86BF-B310A4B6E02F}" type="pres">
      <dgm:prSet presAssocID="{B4D3E6DD-BE32-44EB-B88F-60D6989998B8}" presName="compNode" presStyleCnt="0"/>
      <dgm:spPr/>
    </dgm:pt>
    <dgm:pt modelId="{BC4DEA1F-0181-4C4F-87C4-54A0E555C84A}" type="pres">
      <dgm:prSet presAssocID="{B4D3E6DD-BE32-44EB-B88F-60D6989998B8}" presName="childRect" presStyleLbl="bgAcc1" presStyleIdx="0" presStyleCnt="1">
        <dgm:presLayoutVars>
          <dgm:bulletEnabled val="1"/>
        </dgm:presLayoutVars>
      </dgm:prSet>
      <dgm:spPr/>
      <dgm:t>
        <a:bodyPr/>
        <a:lstStyle/>
        <a:p>
          <a:endParaRPr lang="en-GB"/>
        </a:p>
      </dgm:t>
    </dgm:pt>
    <dgm:pt modelId="{B313024A-9644-46C9-B881-D23AAFDED57A}" type="pres">
      <dgm:prSet presAssocID="{B4D3E6DD-BE32-44EB-B88F-60D6989998B8}" presName="parentText" presStyleLbl="node1" presStyleIdx="0" presStyleCnt="0">
        <dgm:presLayoutVars>
          <dgm:chMax val="0"/>
          <dgm:bulletEnabled val="1"/>
        </dgm:presLayoutVars>
      </dgm:prSet>
      <dgm:spPr/>
      <dgm:t>
        <a:bodyPr/>
        <a:lstStyle/>
        <a:p>
          <a:endParaRPr lang="en-GB"/>
        </a:p>
      </dgm:t>
    </dgm:pt>
    <dgm:pt modelId="{4E6171CB-47F5-4323-8A4B-C3A4A5B4ABBD}" type="pres">
      <dgm:prSet presAssocID="{B4D3E6DD-BE32-44EB-B88F-60D6989998B8}" presName="parentRect" presStyleLbl="alignNode1" presStyleIdx="0" presStyleCnt="1"/>
      <dgm:spPr/>
      <dgm:t>
        <a:bodyPr/>
        <a:lstStyle/>
        <a:p>
          <a:endParaRPr lang="en-GB"/>
        </a:p>
      </dgm:t>
    </dgm:pt>
    <dgm:pt modelId="{FF8ED54F-DFFA-475F-88FF-3AAC3ADDCB4B}" type="pres">
      <dgm:prSet presAssocID="{B4D3E6DD-BE32-44EB-B88F-60D6989998B8}" presName="adorn" presStyleLbl="fgAccFollow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BDA68BDA-1585-46EB-BC1D-CC9FA48FA69D}" type="presOf" srcId="{D9209C16-E02F-4681-AE34-5859399C9EC8}" destId="{BC4DEA1F-0181-4C4F-87C4-54A0E555C84A}" srcOrd="0" destOrd="0" presId="urn:microsoft.com/office/officeart/2005/8/layout/bList2"/>
    <dgm:cxn modelId="{57C39C1B-2589-44F0-8A60-704D1EC81A97}" srcId="{B4D3E6DD-BE32-44EB-B88F-60D6989998B8}" destId="{D9209C16-E02F-4681-AE34-5859399C9EC8}" srcOrd="0" destOrd="0" parTransId="{CEBBDCD1-C32E-4078-84C7-E41EE691930E}" sibTransId="{7C645344-EC3F-4FF0-845B-53779E83E358}"/>
    <dgm:cxn modelId="{E553AC63-97AA-4B01-9B83-55A0F40B5DAC}" srcId="{B4D3E6DD-BE32-44EB-B88F-60D6989998B8}" destId="{A6215E48-A9FA-4AE1-977D-A2DCBFE2CF25}" srcOrd="3" destOrd="0" parTransId="{709CDA99-7E6E-48C7-A16D-9B4F80A9889B}" sibTransId="{B20D8FA9-927F-4F4F-BFA8-1BA3EDC52426}"/>
    <dgm:cxn modelId="{065E31F8-4BCC-4177-8DB9-8C40E652D8DE}" type="presOf" srcId="{A6215E48-A9FA-4AE1-977D-A2DCBFE2CF25}" destId="{BC4DEA1F-0181-4C4F-87C4-54A0E555C84A}" srcOrd="0" destOrd="3" presId="urn:microsoft.com/office/officeart/2005/8/layout/bList2"/>
    <dgm:cxn modelId="{08D7244F-5C64-4F94-9CFC-8588E98869AB}" type="presOf" srcId="{80D5AB96-8539-49B5-8D4E-E03B21043E91}" destId="{BC4DEA1F-0181-4C4F-87C4-54A0E555C84A}" srcOrd="0" destOrd="1" presId="urn:microsoft.com/office/officeart/2005/8/layout/bList2"/>
    <dgm:cxn modelId="{820C366F-B398-40A6-AB1B-041E86099F25}" type="presOf" srcId="{404797EF-D13D-4FB6-A72A-4B80E120DB2C}" destId="{BC4DEA1F-0181-4C4F-87C4-54A0E555C84A}" srcOrd="0" destOrd="2" presId="urn:microsoft.com/office/officeart/2005/8/layout/bList2"/>
    <dgm:cxn modelId="{8FA58804-88B5-4E37-921C-5B15BA69CF28}" srcId="{B4D3E6DD-BE32-44EB-B88F-60D6989998B8}" destId="{404797EF-D13D-4FB6-A72A-4B80E120DB2C}" srcOrd="2" destOrd="0" parTransId="{599EF63B-3542-4610-8A01-C50CBF24D9BC}" sibTransId="{5BD96977-1335-4562-A75A-F2D974F0319E}"/>
    <dgm:cxn modelId="{6AC34FAE-6C9B-4F83-AC41-2630A0CB0B96}" type="presOf" srcId="{F7225919-955A-4059-9084-B3698D8FE9BF}" destId="{BC4DEA1F-0181-4C4F-87C4-54A0E555C84A}" srcOrd="0" destOrd="4" presId="urn:microsoft.com/office/officeart/2005/8/layout/bList2"/>
    <dgm:cxn modelId="{0D7F9F4C-54A4-459C-9F38-0564F9D28821}" type="presOf" srcId="{5012D4F2-6CC2-4386-B98E-39FB20831493}" destId="{89D47EBB-63A5-4818-AD5C-DFBFD8EDE084}" srcOrd="0" destOrd="0" presId="urn:microsoft.com/office/officeart/2005/8/layout/bList2"/>
    <dgm:cxn modelId="{6B51EDAD-1DD5-4E14-BBE8-7B30F86F5204}" srcId="{B4D3E6DD-BE32-44EB-B88F-60D6989998B8}" destId="{F7225919-955A-4059-9084-B3698D8FE9BF}" srcOrd="4" destOrd="0" parTransId="{24DDDA66-D5EB-4A67-AAB1-F3BD7433E97E}" sibTransId="{D8816732-6DE7-4D1F-9B01-3416CD9F08EE}"/>
    <dgm:cxn modelId="{3E83810A-AD98-4B3B-A88D-5C16141B986D}" type="presOf" srcId="{B4D3E6DD-BE32-44EB-B88F-60D6989998B8}" destId="{B313024A-9644-46C9-B881-D23AAFDED57A}" srcOrd="0" destOrd="0" presId="urn:microsoft.com/office/officeart/2005/8/layout/bList2"/>
    <dgm:cxn modelId="{645F6684-667F-4BF6-BC72-ABFE130AB83A}" type="presOf" srcId="{B4D3E6DD-BE32-44EB-B88F-60D6989998B8}" destId="{4E6171CB-47F5-4323-8A4B-C3A4A5B4ABBD}" srcOrd="1" destOrd="0" presId="urn:microsoft.com/office/officeart/2005/8/layout/bList2"/>
    <dgm:cxn modelId="{82125D32-B385-4F5F-AA85-BAD4F312CE2D}" srcId="{5012D4F2-6CC2-4386-B98E-39FB20831493}" destId="{B4D3E6DD-BE32-44EB-B88F-60D6989998B8}" srcOrd="0" destOrd="0" parTransId="{2B0CA0B1-ABA7-4DCF-B86E-4B457F216D76}" sibTransId="{5415D873-7422-415B-806E-F42550EEA407}"/>
    <dgm:cxn modelId="{ABA2F1AA-9964-4C9F-BCE5-863439B6D54D}" srcId="{B4D3E6DD-BE32-44EB-B88F-60D6989998B8}" destId="{80D5AB96-8539-49B5-8D4E-E03B21043E91}" srcOrd="1" destOrd="0" parTransId="{53AE6640-29DD-4C10-B8B5-0E977B3959A7}" sibTransId="{28124C11-F2B0-4729-B720-FC704413956B}"/>
    <dgm:cxn modelId="{5F424668-B62C-4A26-8105-E065710E7E60}" type="presParOf" srcId="{89D47EBB-63A5-4818-AD5C-DFBFD8EDE084}" destId="{90B8E0A8-5CA0-4839-86BF-B310A4B6E02F}" srcOrd="0" destOrd="0" presId="urn:microsoft.com/office/officeart/2005/8/layout/bList2"/>
    <dgm:cxn modelId="{60737DD3-E6AC-42A4-9922-C057C1722845}" type="presParOf" srcId="{90B8E0A8-5CA0-4839-86BF-B310A4B6E02F}" destId="{BC4DEA1F-0181-4C4F-87C4-54A0E555C84A}" srcOrd="0" destOrd="0" presId="urn:microsoft.com/office/officeart/2005/8/layout/bList2"/>
    <dgm:cxn modelId="{A64D0C92-3718-483B-9FCB-AAD6FC57A5C1}" type="presParOf" srcId="{90B8E0A8-5CA0-4839-86BF-B310A4B6E02F}" destId="{B313024A-9644-46C9-B881-D23AAFDED57A}" srcOrd="1" destOrd="0" presId="urn:microsoft.com/office/officeart/2005/8/layout/bList2"/>
    <dgm:cxn modelId="{0F7D59DD-C25D-4585-8563-A9E11F99F401}" type="presParOf" srcId="{90B8E0A8-5CA0-4839-86BF-B310A4B6E02F}" destId="{4E6171CB-47F5-4323-8A4B-C3A4A5B4ABBD}" srcOrd="2" destOrd="0" presId="urn:microsoft.com/office/officeart/2005/8/layout/bList2"/>
    <dgm:cxn modelId="{B198B58C-5F57-4B9A-9CD1-92A4A45C8CAA}" type="presParOf" srcId="{90B8E0A8-5CA0-4839-86BF-B310A4B6E02F}" destId="{FF8ED54F-DFFA-475F-88FF-3AAC3ADDCB4B}" srcOrd="3" destOrd="0" presId="urn:microsoft.com/office/officeart/2005/8/layout/b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B0498B-3891-41E0-B410-8961B5FB5B11}"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DAE44122-6FAC-418F-8FE4-87BB41D52D47}">
      <dgm:prSet/>
      <dgm:spPr/>
      <dgm:t>
        <a:bodyPr/>
        <a:lstStyle/>
        <a:p>
          <a:r>
            <a:rPr lang="en-GB" dirty="0"/>
            <a:t>2020/2021</a:t>
          </a:r>
        </a:p>
      </dgm:t>
    </dgm:pt>
    <dgm:pt modelId="{DF390151-B846-4710-95FC-EFBB5A6CF5B1}" type="parTrans" cxnId="{0E5BDF71-1AD5-4C07-B7CF-A77DFEDBB282}">
      <dgm:prSet/>
      <dgm:spPr/>
      <dgm:t>
        <a:bodyPr/>
        <a:lstStyle/>
        <a:p>
          <a:endParaRPr lang="en-US"/>
        </a:p>
      </dgm:t>
    </dgm:pt>
    <dgm:pt modelId="{280CD0FC-B370-41F0-881B-BFA450A53BA3}" type="sibTrans" cxnId="{0E5BDF71-1AD5-4C07-B7CF-A77DFEDBB282}">
      <dgm:prSet/>
      <dgm:spPr/>
      <dgm:t>
        <a:bodyPr/>
        <a:lstStyle/>
        <a:p>
          <a:endParaRPr lang="en-US"/>
        </a:p>
      </dgm:t>
    </dgm:pt>
    <dgm:pt modelId="{3C7E0898-3573-4AFB-BE76-360842F1434D}" type="pres">
      <dgm:prSet presAssocID="{C9B0498B-3891-41E0-B410-8961B5FB5B11}" presName="Name0" presStyleCnt="0">
        <dgm:presLayoutVars>
          <dgm:chPref val="3"/>
          <dgm:dir/>
          <dgm:animLvl val="lvl"/>
          <dgm:resizeHandles/>
        </dgm:presLayoutVars>
      </dgm:prSet>
      <dgm:spPr/>
      <dgm:t>
        <a:bodyPr/>
        <a:lstStyle/>
        <a:p>
          <a:endParaRPr lang="en-GB"/>
        </a:p>
      </dgm:t>
    </dgm:pt>
    <dgm:pt modelId="{4ADCA2D1-F6E1-42EE-919A-BC281DA8549A}" type="pres">
      <dgm:prSet presAssocID="{DAE44122-6FAC-418F-8FE4-87BB41D52D47}" presName="horFlow" presStyleCnt="0"/>
      <dgm:spPr/>
    </dgm:pt>
    <dgm:pt modelId="{02B2C8F6-C06A-4BCC-87CB-69DA832AECB8}" type="pres">
      <dgm:prSet presAssocID="{DAE44122-6FAC-418F-8FE4-87BB41D52D47}" presName="bigChev" presStyleLbl="node1" presStyleIdx="0" presStyleCnt="1"/>
      <dgm:spPr/>
      <dgm:t>
        <a:bodyPr/>
        <a:lstStyle/>
        <a:p>
          <a:endParaRPr lang="en-GB"/>
        </a:p>
      </dgm:t>
    </dgm:pt>
  </dgm:ptLst>
  <dgm:cxnLst>
    <dgm:cxn modelId="{A8244418-3ED6-4F19-B6DB-5FA6E801170C}" type="presOf" srcId="{DAE44122-6FAC-418F-8FE4-87BB41D52D47}" destId="{02B2C8F6-C06A-4BCC-87CB-69DA832AECB8}" srcOrd="0" destOrd="0" presId="urn:microsoft.com/office/officeart/2005/8/layout/lProcess3"/>
    <dgm:cxn modelId="{CCB8AC89-3D84-45F7-8248-8521CDAC9853}" type="presOf" srcId="{C9B0498B-3891-41E0-B410-8961B5FB5B11}" destId="{3C7E0898-3573-4AFB-BE76-360842F1434D}" srcOrd="0" destOrd="0" presId="urn:microsoft.com/office/officeart/2005/8/layout/lProcess3"/>
    <dgm:cxn modelId="{0E5BDF71-1AD5-4C07-B7CF-A77DFEDBB282}" srcId="{C9B0498B-3891-41E0-B410-8961B5FB5B11}" destId="{DAE44122-6FAC-418F-8FE4-87BB41D52D47}" srcOrd="0" destOrd="0" parTransId="{DF390151-B846-4710-95FC-EFBB5A6CF5B1}" sibTransId="{280CD0FC-B370-41F0-881B-BFA450A53BA3}"/>
    <dgm:cxn modelId="{6D27AC04-8937-45EB-AD69-95396AEF377D}" type="presParOf" srcId="{3C7E0898-3573-4AFB-BE76-360842F1434D}" destId="{4ADCA2D1-F6E1-42EE-919A-BC281DA8549A}" srcOrd="0" destOrd="0" presId="urn:microsoft.com/office/officeart/2005/8/layout/lProcess3"/>
    <dgm:cxn modelId="{C2F8E00D-0954-462C-B54F-1FBBA1B376F8}" type="presParOf" srcId="{4ADCA2D1-F6E1-42EE-919A-BC281DA8549A}" destId="{02B2C8F6-C06A-4BCC-87CB-69DA832AECB8}" srcOrd="0" destOrd="0" presId="urn:microsoft.com/office/officeart/2005/8/layout/lProcess3"/>
  </dgm:cxnLst>
  <dgm:bg/>
  <dgm:whole/>
  <dgm:extLst>
    <a:ext uri="http://schemas.microsoft.com/office/drawing/2008/diagram">
      <dsp:dataModelExt xmlns:dsp="http://schemas.microsoft.com/office/drawing/2008/diagram" relId="rId6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44EB32C-83DD-41D2-ACE9-E5EFC8000A7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A1A3166E-8AE1-4E3B-AD3D-44C4C2A34309}">
      <dgm:prSet/>
      <dgm:spPr/>
      <dgm:t>
        <a:bodyPr/>
        <a:lstStyle/>
        <a:p>
          <a:r>
            <a:rPr lang="en-GB" dirty="0"/>
            <a:t>2020/2021</a:t>
          </a:r>
        </a:p>
      </dgm:t>
    </dgm:pt>
    <dgm:pt modelId="{0BBF9E7F-EC68-4866-A677-8EECF005EF71}" type="parTrans" cxnId="{4018D640-DB9E-4817-A480-0AED3F3FC58E}">
      <dgm:prSet/>
      <dgm:spPr/>
      <dgm:t>
        <a:bodyPr/>
        <a:lstStyle/>
        <a:p>
          <a:endParaRPr lang="en-US"/>
        </a:p>
      </dgm:t>
    </dgm:pt>
    <dgm:pt modelId="{A1AD742B-922D-4843-8FFD-9186032B54D8}" type="sibTrans" cxnId="{4018D640-DB9E-4817-A480-0AED3F3FC58E}">
      <dgm:prSet/>
      <dgm:spPr/>
      <dgm:t>
        <a:bodyPr/>
        <a:lstStyle/>
        <a:p>
          <a:endParaRPr lang="en-US"/>
        </a:p>
      </dgm:t>
    </dgm:pt>
    <dgm:pt modelId="{11298FE8-C095-46B2-9F70-036DCEA00AA9}" type="pres">
      <dgm:prSet presAssocID="{444EB32C-83DD-41D2-ACE9-E5EFC8000A79}" presName="Name0" presStyleCnt="0">
        <dgm:presLayoutVars>
          <dgm:chPref val="3"/>
          <dgm:dir/>
          <dgm:animLvl val="lvl"/>
          <dgm:resizeHandles/>
        </dgm:presLayoutVars>
      </dgm:prSet>
      <dgm:spPr/>
      <dgm:t>
        <a:bodyPr/>
        <a:lstStyle/>
        <a:p>
          <a:endParaRPr lang="en-GB"/>
        </a:p>
      </dgm:t>
    </dgm:pt>
    <dgm:pt modelId="{4D25FBE2-88E6-4F6E-8F8C-6A6A50B80BB9}" type="pres">
      <dgm:prSet presAssocID="{A1A3166E-8AE1-4E3B-AD3D-44C4C2A34309}" presName="horFlow" presStyleCnt="0"/>
      <dgm:spPr/>
    </dgm:pt>
    <dgm:pt modelId="{9DBCAE18-8F49-4830-9C28-8616643C5035}" type="pres">
      <dgm:prSet presAssocID="{A1A3166E-8AE1-4E3B-AD3D-44C4C2A34309}" presName="bigChev" presStyleLbl="node1" presStyleIdx="0" presStyleCnt="1" custLinFactNeighborX="-21696" custLinFactNeighborY="-8661"/>
      <dgm:spPr/>
      <dgm:t>
        <a:bodyPr/>
        <a:lstStyle/>
        <a:p>
          <a:endParaRPr lang="en-GB"/>
        </a:p>
      </dgm:t>
    </dgm:pt>
  </dgm:ptLst>
  <dgm:cxnLst>
    <dgm:cxn modelId="{4018D640-DB9E-4817-A480-0AED3F3FC58E}" srcId="{444EB32C-83DD-41D2-ACE9-E5EFC8000A79}" destId="{A1A3166E-8AE1-4E3B-AD3D-44C4C2A34309}" srcOrd="0" destOrd="0" parTransId="{0BBF9E7F-EC68-4866-A677-8EECF005EF71}" sibTransId="{A1AD742B-922D-4843-8FFD-9186032B54D8}"/>
    <dgm:cxn modelId="{1B3A9309-8A9B-46FA-8072-45992824F512}" type="presOf" srcId="{A1A3166E-8AE1-4E3B-AD3D-44C4C2A34309}" destId="{9DBCAE18-8F49-4830-9C28-8616643C5035}" srcOrd="0" destOrd="0" presId="urn:microsoft.com/office/officeart/2005/8/layout/lProcess3"/>
    <dgm:cxn modelId="{E7887E3F-77D7-4A6B-B856-4B0DB8368223}" type="presOf" srcId="{444EB32C-83DD-41D2-ACE9-E5EFC8000A79}" destId="{11298FE8-C095-46B2-9F70-036DCEA00AA9}" srcOrd="0" destOrd="0" presId="urn:microsoft.com/office/officeart/2005/8/layout/lProcess3"/>
    <dgm:cxn modelId="{24B2C966-8CBD-42A2-B675-E97BB7632640}" type="presParOf" srcId="{11298FE8-C095-46B2-9F70-036DCEA00AA9}" destId="{4D25FBE2-88E6-4F6E-8F8C-6A6A50B80BB9}" srcOrd="0" destOrd="0" presId="urn:microsoft.com/office/officeart/2005/8/layout/lProcess3"/>
    <dgm:cxn modelId="{335CD1D9-D3FB-491A-8FB5-80FE9B89C62D}" type="presParOf" srcId="{4D25FBE2-88E6-4F6E-8F8C-6A6A50B80BB9}" destId="{9DBCAE18-8F49-4830-9C28-8616643C5035}" srcOrd="0" destOrd="0" presId="urn:microsoft.com/office/officeart/2005/8/layout/lProcess3"/>
  </dgm:cxnLst>
  <dgm:bg/>
  <dgm:whole/>
  <dgm:extLst>
    <a:ext uri="http://schemas.microsoft.com/office/drawing/2008/diagram">
      <dsp:dataModelExt xmlns:dsp="http://schemas.microsoft.com/office/drawing/2008/diagram" relId="rId6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12D4F2-6CC2-4386-B98E-39FB20831493}"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B4D3E6DD-BE32-44EB-B88F-60D6989998B8}">
      <dgm:prSet/>
      <dgm:spPr/>
      <dgm:t>
        <a:bodyPr/>
        <a:lstStyle/>
        <a:p>
          <a:r>
            <a:rPr lang="en-GB"/>
            <a:t>Benefits</a:t>
          </a:r>
        </a:p>
      </dgm:t>
    </dgm:pt>
    <dgm:pt modelId="{2B0CA0B1-ABA7-4DCF-B86E-4B457F216D76}" type="parTrans" cxnId="{82125D32-B385-4F5F-AA85-BAD4F312CE2D}">
      <dgm:prSet/>
      <dgm:spPr/>
      <dgm:t>
        <a:bodyPr/>
        <a:lstStyle/>
        <a:p>
          <a:endParaRPr lang="en-US"/>
        </a:p>
      </dgm:t>
    </dgm:pt>
    <dgm:pt modelId="{5415D873-7422-415B-806E-F42550EEA407}" type="sibTrans" cxnId="{82125D32-B385-4F5F-AA85-BAD4F312CE2D}">
      <dgm:prSet/>
      <dgm:spPr/>
      <dgm:t>
        <a:bodyPr/>
        <a:lstStyle/>
        <a:p>
          <a:endParaRPr lang="en-US"/>
        </a:p>
      </dgm:t>
    </dgm:pt>
    <dgm:pt modelId="{D9209C16-E02F-4681-AE34-5859399C9EC8}">
      <dgm:prSet custT="1"/>
      <dgm:spPr/>
      <dgm:t>
        <a:bodyPr/>
        <a:lstStyle/>
        <a:p>
          <a:r>
            <a:rPr lang="en-GB" sz="700"/>
            <a:t>Saves time</a:t>
          </a:r>
        </a:p>
      </dgm:t>
    </dgm:pt>
    <dgm:pt modelId="{CEBBDCD1-C32E-4078-84C7-E41EE691930E}" type="parTrans" cxnId="{57C39C1B-2589-44F0-8A60-704D1EC81A97}">
      <dgm:prSet/>
      <dgm:spPr/>
      <dgm:t>
        <a:bodyPr/>
        <a:lstStyle/>
        <a:p>
          <a:endParaRPr lang="en-US"/>
        </a:p>
      </dgm:t>
    </dgm:pt>
    <dgm:pt modelId="{7C645344-EC3F-4FF0-845B-53779E83E358}" type="sibTrans" cxnId="{57C39C1B-2589-44F0-8A60-704D1EC81A97}">
      <dgm:prSet/>
      <dgm:spPr/>
      <dgm:t>
        <a:bodyPr/>
        <a:lstStyle/>
        <a:p>
          <a:endParaRPr lang="en-US"/>
        </a:p>
      </dgm:t>
    </dgm:pt>
    <dgm:pt modelId="{80D5AB96-8539-49B5-8D4E-E03B21043E91}">
      <dgm:prSet custT="1"/>
      <dgm:spPr/>
      <dgm:t>
        <a:bodyPr/>
        <a:lstStyle/>
        <a:p>
          <a:r>
            <a:rPr lang="en-GB" sz="700"/>
            <a:t>Simplifies Process</a:t>
          </a:r>
        </a:p>
      </dgm:t>
    </dgm:pt>
    <dgm:pt modelId="{53AE6640-29DD-4C10-B8B5-0E977B3959A7}" type="parTrans" cxnId="{ABA2F1AA-9964-4C9F-BCE5-863439B6D54D}">
      <dgm:prSet/>
      <dgm:spPr/>
      <dgm:t>
        <a:bodyPr/>
        <a:lstStyle/>
        <a:p>
          <a:endParaRPr lang="en-US"/>
        </a:p>
      </dgm:t>
    </dgm:pt>
    <dgm:pt modelId="{28124C11-F2B0-4729-B720-FC704413956B}" type="sibTrans" cxnId="{ABA2F1AA-9964-4C9F-BCE5-863439B6D54D}">
      <dgm:prSet/>
      <dgm:spPr/>
      <dgm:t>
        <a:bodyPr/>
        <a:lstStyle/>
        <a:p>
          <a:endParaRPr lang="en-US"/>
        </a:p>
      </dgm:t>
    </dgm:pt>
    <dgm:pt modelId="{A6215E48-A9FA-4AE1-977D-A2DCBFE2CF25}">
      <dgm:prSet custT="1"/>
      <dgm:spPr/>
      <dgm:t>
        <a:bodyPr/>
        <a:lstStyle/>
        <a:p>
          <a:r>
            <a:rPr lang="en-GB" sz="700"/>
            <a:t>Increases Security</a:t>
          </a:r>
        </a:p>
      </dgm:t>
    </dgm:pt>
    <dgm:pt modelId="{709CDA99-7E6E-48C7-A16D-9B4F80A9889B}" type="parTrans" cxnId="{E553AC63-97AA-4B01-9B83-55A0F40B5DAC}">
      <dgm:prSet/>
      <dgm:spPr/>
      <dgm:t>
        <a:bodyPr/>
        <a:lstStyle/>
        <a:p>
          <a:endParaRPr lang="en-US"/>
        </a:p>
      </dgm:t>
    </dgm:pt>
    <dgm:pt modelId="{B20D8FA9-927F-4F4F-BFA8-1BA3EDC52426}" type="sibTrans" cxnId="{E553AC63-97AA-4B01-9B83-55A0F40B5DAC}">
      <dgm:prSet/>
      <dgm:spPr/>
      <dgm:t>
        <a:bodyPr/>
        <a:lstStyle/>
        <a:p>
          <a:endParaRPr lang="en-US"/>
        </a:p>
      </dgm:t>
    </dgm:pt>
    <dgm:pt modelId="{89D47EBB-63A5-4818-AD5C-DFBFD8EDE084}" type="pres">
      <dgm:prSet presAssocID="{5012D4F2-6CC2-4386-B98E-39FB20831493}" presName="diagram" presStyleCnt="0">
        <dgm:presLayoutVars>
          <dgm:dir/>
          <dgm:animLvl val="lvl"/>
          <dgm:resizeHandles val="exact"/>
        </dgm:presLayoutVars>
      </dgm:prSet>
      <dgm:spPr/>
      <dgm:t>
        <a:bodyPr/>
        <a:lstStyle/>
        <a:p>
          <a:endParaRPr lang="en-GB"/>
        </a:p>
      </dgm:t>
    </dgm:pt>
    <dgm:pt modelId="{90B8E0A8-5CA0-4839-86BF-B310A4B6E02F}" type="pres">
      <dgm:prSet presAssocID="{B4D3E6DD-BE32-44EB-B88F-60D6989998B8}" presName="compNode" presStyleCnt="0"/>
      <dgm:spPr/>
    </dgm:pt>
    <dgm:pt modelId="{BC4DEA1F-0181-4C4F-87C4-54A0E555C84A}" type="pres">
      <dgm:prSet presAssocID="{B4D3E6DD-BE32-44EB-B88F-60D6989998B8}" presName="childRect" presStyleLbl="bgAcc1" presStyleIdx="0" presStyleCnt="1">
        <dgm:presLayoutVars>
          <dgm:bulletEnabled val="1"/>
        </dgm:presLayoutVars>
      </dgm:prSet>
      <dgm:spPr/>
      <dgm:t>
        <a:bodyPr/>
        <a:lstStyle/>
        <a:p>
          <a:endParaRPr lang="en-GB"/>
        </a:p>
      </dgm:t>
    </dgm:pt>
    <dgm:pt modelId="{B313024A-9644-46C9-B881-D23AAFDED57A}" type="pres">
      <dgm:prSet presAssocID="{B4D3E6DD-BE32-44EB-B88F-60D6989998B8}" presName="parentText" presStyleLbl="node1" presStyleIdx="0" presStyleCnt="0">
        <dgm:presLayoutVars>
          <dgm:chMax val="0"/>
          <dgm:bulletEnabled val="1"/>
        </dgm:presLayoutVars>
      </dgm:prSet>
      <dgm:spPr/>
      <dgm:t>
        <a:bodyPr/>
        <a:lstStyle/>
        <a:p>
          <a:endParaRPr lang="en-GB"/>
        </a:p>
      </dgm:t>
    </dgm:pt>
    <dgm:pt modelId="{4E6171CB-47F5-4323-8A4B-C3A4A5B4ABBD}" type="pres">
      <dgm:prSet presAssocID="{B4D3E6DD-BE32-44EB-B88F-60D6989998B8}" presName="parentRect" presStyleLbl="alignNode1" presStyleIdx="0" presStyleCnt="1"/>
      <dgm:spPr/>
      <dgm:t>
        <a:bodyPr/>
        <a:lstStyle/>
        <a:p>
          <a:endParaRPr lang="en-GB"/>
        </a:p>
      </dgm:t>
    </dgm:pt>
    <dgm:pt modelId="{FF8ED54F-DFFA-475F-88FF-3AAC3ADDCB4B}" type="pres">
      <dgm:prSet presAssocID="{B4D3E6DD-BE32-44EB-B88F-60D6989998B8}" presName="adorn" presStyleLbl="fgAccFollow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Lst>
  <dgm:cxnLst>
    <dgm:cxn modelId="{BDA68BDA-1585-46EB-BC1D-CC9FA48FA69D}" type="presOf" srcId="{D9209C16-E02F-4681-AE34-5859399C9EC8}" destId="{BC4DEA1F-0181-4C4F-87C4-54A0E555C84A}" srcOrd="0" destOrd="0" presId="urn:microsoft.com/office/officeart/2005/8/layout/bList2"/>
    <dgm:cxn modelId="{57C39C1B-2589-44F0-8A60-704D1EC81A97}" srcId="{B4D3E6DD-BE32-44EB-B88F-60D6989998B8}" destId="{D9209C16-E02F-4681-AE34-5859399C9EC8}" srcOrd="0" destOrd="0" parTransId="{CEBBDCD1-C32E-4078-84C7-E41EE691930E}" sibTransId="{7C645344-EC3F-4FF0-845B-53779E83E358}"/>
    <dgm:cxn modelId="{E553AC63-97AA-4B01-9B83-55A0F40B5DAC}" srcId="{B4D3E6DD-BE32-44EB-B88F-60D6989998B8}" destId="{A6215E48-A9FA-4AE1-977D-A2DCBFE2CF25}" srcOrd="2" destOrd="0" parTransId="{709CDA99-7E6E-48C7-A16D-9B4F80A9889B}" sibTransId="{B20D8FA9-927F-4F4F-BFA8-1BA3EDC52426}"/>
    <dgm:cxn modelId="{065E31F8-4BCC-4177-8DB9-8C40E652D8DE}" type="presOf" srcId="{A6215E48-A9FA-4AE1-977D-A2DCBFE2CF25}" destId="{BC4DEA1F-0181-4C4F-87C4-54A0E555C84A}" srcOrd="0" destOrd="2" presId="urn:microsoft.com/office/officeart/2005/8/layout/bList2"/>
    <dgm:cxn modelId="{08D7244F-5C64-4F94-9CFC-8588E98869AB}" type="presOf" srcId="{80D5AB96-8539-49B5-8D4E-E03B21043E91}" destId="{BC4DEA1F-0181-4C4F-87C4-54A0E555C84A}" srcOrd="0" destOrd="1" presId="urn:microsoft.com/office/officeart/2005/8/layout/bList2"/>
    <dgm:cxn modelId="{0D7F9F4C-54A4-459C-9F38-0564F9D28821}" type="presOf" srcId="{5012D4F2-6CC2-4386-B98E-39FB20831493}" destId="{89D47EBB-63A5-4818-AD5C-DFBFD8EDE084}" srcOrd="0" destOrd="0" presId="urn:microsoft.com/office/officeart/2005/8/layout/bList2"/>
    <dgm:cxn modelId="{3E83810A-AD98-4B3B-A88D-5C16141B986D}" type="presOf" srcId="{B4D3E6DD-BE32-44EB-B88F-60D6989998B8}" destId="{B313024A-9644-46C9-B881-D23AAFDED57A}" srcOrd="0" destOrd="0" presId="urn:microsoft.com/office/officeart/2005/8/layout/bList2"/>
    <dgm:cxn modelId="{645F6684-667F-4BF6-BC72-ABFE130AB83A}" type="presOf" srcId="{B4D3E6DD-BE32-44EB-B88F-60D6989998B8}" destId="{4E6171CB-47F5-4323-8A4B-C3A4A5B4ABBD}" srcOrd="1" destOrd="0" presId="urn:microsoft.com/office/officeart/2005/8/layout/bList2"/>
    <dgm:cxn modelId="{82125D32-B385-4F5F-AA85-BAD4F312CE2D}" srcId="{5012D4F2-6CC2-4386-B98E-39FB20831493}" destId="{B4D3E6DD-BE32-44EB-B88F-60D6989998B8}" srcOrd="0" destOrd="0" parTransId="{2B0CA0B1-ABA7-4DCF-B86E-4B457F216D76}" sibTransId="{5415D873-7422-415B-806E-F42550EEA407}"/>
    <dgm:cxn modelId="{ABA2F1AA-9964-4C9F-BCE5-863439B6D54D}" srcId="{B4D3E6DD-BE32-44EB-B88F-60D6989998B8}" destId="{80D5AB96-8539-49B5-8D4E-E03B21043E91}" srcOrd="1" destOrd="0" parTransId="{53AE6640-29DD-4C10-B8B5-0E977B3959A7}" sibTransId="{28124C11-F2B0-4729-B720-FC704413956B}"/>
    <dgm:cxn modelId="{5F424668-B62C-4A26-8105-E065710E7E60}" type="presParOf" srcId="{89D47EBB-63A5-4818-AD5C-DFBFD8EDE084}" destId="{90B8E0A8-5CA0-4839-86BF-B310A4B6E02F}" srcOrd="0" destOrd="0" presId="urn:microsoft.com/office/officeart/2005/8/layout/bList2"/>
    <dgm:cxn modelId="{60737DD3-E6AC-42A4-9922-C057C1722845}" type="presParOf" srcId="{90B8E0A8-5CA0-4839-86BF-B310A4B6E02F}" destId="{BC4DEA1F-0181-4C4F-87C4-54A0E555C84A}" srcOrd="0" destOrd="0" presId="urn:microsoft.com/office/officeart/2005/8/layout/bList2"/>
    <dgm:cxn modelId="{A64D0C92-3718-483B-9FCB-AAD6FC57A5C1}" type="presParOf" srcId="{90B8E0A8-5CA0-4839-86BF-B310A4B6E02F}" destId="{B313024A-9644-46C9-B881-D23AAFDED57A}" srcOrd="1" destOrd="0" presId="urn:microsoft.com/office/officeart/2005/8/layout/bList2"/>
    <dgm:cxn modelId="{0F7D59DD-C25D-4585-8563-A9E11F99F401}" type="presParOf" srcId="{90B8E0A8-5CA0-4839-86BF-B310A4B6E02F}" destId="{4E6171CB-47F5-4323-8A4B-C3A4A5B4ABBD}" srcOrd="2" destOrd="0" presId="urn:microsoft.com/office/officeart/2005/8/layout/bList2"/>
    <dgm:cxn modelId="{B198B58C-5F57-4B9A-9CD1-92A4A45C8CAA}" type="presParOf" srcId="{90B8E0A8-5CA0-4839-86BF-B310A4B6E02F}" destId="{FF8ED54F-DFFA-475F-88FF-3AAC3ADDCB4B}" srcOrd="3" destOrd="0" presId="urn:microsoft.com/office/officeart/2005/8/layout/bList2"/>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12D4F2-6CC2-4386-B98E-39FB20831493}"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B4D3E6DD-BE32-44EB-B88F-60D6989998B8}">
      <dgm:prSet/>
      <dgm:spPr/>
      <dgm:t>
        <a:bodyPr/>
        <a:lstStyle/>
        <a:p>
          <a:r>
            <a:rPr lang="en-GB"/>
            <a:t>Benefits</a:t>
          </a:r>
        </a:p>
      </dgm:t>
    </dgm:pt>
    <dgm:pt modelId="{2B0CA0B1-ABA7-4DCF-B86E-4B457F216D76}" type="parTrans" cxnId="{82125D32-B385-4F5F-AA85-BAD4F312CE2D}">
      <dgm:prSet/>
      <dgm:spPr/>
      <dgm:t>
        <a:bodyPr/>
        <a:lstStyle/>
        <a:p>
          <a:endParaRPr lang="en-US"/>
        </a:p>
      </dgm:t>
    </dgm:pt>
    <dgm:pt modelId="{5415D873-7422-415B-806E-F42550EEA407}" type="sibTrans" cxnId="{82125D32-B385-4F5F-AA85-BAD4F312CE2D}">
      <dgm:prSet/>
      <dgm:spPr/>
      <dgm:t>
        <a:bodyPr/>
        <a:lstStyle/>
        <a:p>
          <a:endParaRPr lang="en-US"/>
        </a:p>
      </dgm:t>
    </dgm:pt>
    <dgm:pt modelId="{D9209C16-E02F-4681-AE34-5859399C9EC8}">
      <dgm:prSet/>
      <dgm:spPr/>
      <dgm:t>
        <a:bodyPr/>
        <a:lstStyle/>
        <a:p>
          <a:r>
            <a:rPr lang="en-GB"/>
            <a:t>Single trusted digital identity signature</a:t>
          </a:r>
        </a:p>
      </dgm:t>
    </dgm:pt>
    <dgm:pt modelId="{CEBBDCD1-C32E-4078-84C7-E41EE691930E}" type="parTrans" cxnId="{57C39C1B-2589-44F0-8A60-704D1EC81A97}">
      <dgm:prSet/>
      <dgm:spPr/>
      <dgm:t>
        <a:bodyPr/>
        <a:lstStyle/>
        <a:p>
          <a:endParaRPr lang="en-US"/>
        </a:p>
      </dgm:t>
    </dgm:pt>
    <dgm:pt modelId="{7C645344-EC3F-4FF0-845B-53779E83E358}" type="sibTrans" cxnId="{57C39C1B-2589-44F0-8A60-704D1EC81A97}">
      <dgm:prSet/>
      <dgm:spPr/>
      <dgm:t>
        <a:bodyPr/>
        <a:lstStyle/>
        <a:p>
          <a:endParaRPr lang="en-US"/>
        </a:p>
      </dgm:t>
    </dgm:pt>
    <dgm:pt modelId="{80D5AB96-8539-49B5-8D4E-E03B21043E91}">
      <dgm:prSet/>
      <dgm:spPr/>
      <dgm:t>
        <a:bodyPr/>
        <a:lstStyle/>
        <a:p>
          <a:r>
            <a:rPr lang="en-GB"/>
            <a:t>Saves time</a:t>
          </a:r>
        </a:p>
      </dgm:t>
    </dgm:pt>
    <dgm:pt modelId="{53AE6640-29DD-4C10-B8B5-0E977B3959A7}" type="parTrans" cxnId="{ABA2F1AA-9964-4C9F-BCE5-863439B6D54D}">
      <dgm:prSet/>
      <dgm:spPr/>
      <dgm:t>
        <a:bodyPr/>
        <a:lstStyle/>
        <a:p>
          <a:endParaRPr lang="en-US"/>
        </a:p>
      </dgm:t>
    </dgm:pt>
    <dgm:pt modelId="{28124C11-F2B0-4729-B720-FC704413956B}" type="sibTrans" cxnId="{ABA2F1AA-9964-4C9F-BCE5-863439B6D54D}">
      <dgm:prSet/>
      <dgm:spPr/>
      <dgm:t>
        <a:bodyPr/>
        <a:lstStyle/>
        <a:p>
          <a:endParaRPr lang="en-US"/>
        </a:p>
      </dgm:t>
    </dgm:pt>
    <dgm:pt modelId="{A6215E48-A9FA-4AE1-977D-A2DCBFE2CF25}">
      <dgm:prSet/>
      <dgm:spPr/>
      <dgm:t>
        <a:bodyPr/>
        <a:lstStyle/>
        <a:p>
          <a:r>
            <a:rPr lang="en-GB"/>
            <a:t>Increases Security</a:t>
          </a:r>
        </a:p>
      </dgm:t>
    </dgm:pt>
    <dgm:pt modelId="{709CDA99-7E6E-48C7-A16D-9B4F80A9889B}" type="parTrans" cxnId="{E553AC63-97AA-4B01-9B83-55A0F40B5DAC}">
      <dgm:prSet/>
      <dgm:spPr/>
      <dgm:t>
        <a:bodyPr/>
        <a:lstStyle/>
        <a:p>
          <a:endParaRPr lang="en-US"/>
        </a:p>
      </dgm:t>
    </dgm:pt>
    <dgm:pt modelId="{B20D8FA9-927F-4F4F-BFA8-1BA3EDC52426}" type="sibTrans" cxnId="{E553AC63-97AA-4B01-9B83-55A0F40B5DAC}">
      <dgm:prSet/>
      <dgm:spPr/>
      <dgm:t>
        <a:bodyPr/>
        <a:lstStyle/>
        <a:p>
          <a:endParaRPr lang="en-US"/>
        </a:p>
      </dgm:t>
    </dgm:pt>
    <dgm:pt modelId="{F7225919-955A-4059-9084-B3698D8FE9BF}">
      <dgm:prSet/>
      <dgm:spPr/>
      <dgm:t>
        <a:bodyPr/>
        <a:lstStyle/>
        <a:p>
          <a:r>
            <a:rPr lang="en-GB"/>
            <a:t>Saves Money</a:t>
          </a:r>
        </a:p>
      </dgm:t>
    </dgm:pt>
    <dgm:pt modelId="{24DDDA66-D5EB-4A67-AAB1-F3BD7433E97E}" type="parTrans" cxnId="{6B51EDAD-1DD5-4E14-BBE8-7B30F86F5204}">
      <dgm:prSet/>
      <dgm:spPr/>
      <dgm:t>
        <a:bodyPr/>
        <a:lstStyle/>
        <a:p>
          <a:endParaRPr lang="en-US"/>
        </a:p>
      </dgm:t>
    </dgm:pt>
    <dgm:pt modelId="{D8816732-6DE7-4D1F-9B01-3416CD9F08EE}" type="sibTrans" cxnId="{6B51EDAD-1DD5-4E14-BBE8-7B30F86F5204}">
      <dgm:prSet/>
      <dgm:spPr/>
      <dgm:t>
        <a:bodyPr/>
        <a:lstStyle/>
        <a:p>
          <a:endParaRPr lang="en-US"/>
        </a:p>
      </dgm:t>
    </dgm:pt>
    <dgm:pt modelId="{89D47EBB-63A5-4818-AD5C-DFBFD8EDE084}" type="pres">
      <dgm:prSet presAssocID="{5012D4F2-6CC2-4386-B98E-39FB20831493}" presName="diagram" presStyleCnt="0">
        <dgm:presLayoutVars>
          <dgm:dir/>
          <dgm:animLvl val="lvl"/>
          <dgm:resizeHandles val="exact"/>
        </dgm:presLayoutVars>
      </dgm:prSet>
      <dgm:spPr/>
      <dgm:t>
        <a:bodyPr/>
        <a:lstStyle/>
        <a:p>
          <a:endParaRPr lang="en-GB"/>
        </a:p>
      </dgm:t>
    </dgm:pt>
    <dgm:pt modelId="{90B8E0A8-5CA0-4839-86BF-B310A4B6E02F}" type="pres">
      <dgm:prSet presAssocID="{B4D3E6DD-BE32-44EB-B88F-60D6989998B8}" presName="compNode" presStyleCnt="0"/>
      <dgm:spPr/>
    </dgm:pt>
    <dgm:pt modelId="{BC4DEA1F-0181-4C4F-87C4-54A0E555C84A}" type="pres">
      <dgm:prSet presAssocID="{B4D3E6DD-BE32-44EB-B88F-60D6989998B8}" presName="childRect" presStyleLbl="bgAcc1" presStyleIdx="0" presStyleCnt="1">
        <dgm:presLayoutVars>
          <dgm:bulletEnabled val="1"/>
        </dgm:presLayoutVars>
      </dgm:prSet>
      <dgm:spPr/>
      <dgm:t>
        <a:bodyPr/>
        <a:lstStyle/>
        <a:p>
          <a:endParaRPr lang="en-GB"/>
        </a:p>
      </dgm:t>
    </dgm:pt>
    <dgm:pt modelId="{B313024A-9644-46C9-B881-D23AAFDED57A}" type="pres">
      <dgm:prSet presAssocID="{B4D3E6DD-BE32-44EB-B88F-60D6989998B8}" presName="parentText" presStyleLbl="node1" presStyleIdx="0" presStyleCnt="0">
        <dgm:presLayoutVars>
          <dgm:chMax val="0"/>
          <dgm:bulletEnabled val="1"/>
        </dgm:presLayoutVars>
      </dgm:prSet>
      <dgm:spPr/>
      <dgm:t>
        <a:bodyPr/>
        <a:lstStyle/>
        <a:p>
          <a:endParaRPr lang="en-GB"/>
        </a:p>
      </dgm:t>
    </dgm:pt>
    <dgm:pt modelId="{4E6171CB-47F5-4323-8A4B-C3A4A5B4ABBD}" type="pres">
      <dgm:prSet presAssocID="{B4D3E6DD-BE32-44EB-B88F-60D6989998B8}" presName="parentRect" presStyleLbl="alignNode1" presStyleIdx="0" presStyleCnt="1"/>
      <dgm:spPr/>
      <dgm:t>
        <a:bodyPr/>
        <a:lstStyle/>
        <a:p>
          <a:endParaRPr lang="en-GB"/>
        </a:p>
      </dgm:t>
    </dgm:pt>
    <dgm:pt modelId="{FF8ED54F-DFFA-475F-88FF-3AAC3ADDCB4B}" type="pres">
      <dgm:prSet presAssocID="{B4D3E6DD-BE32-44EB-B88F-60D6989998B8}" presName="adorn" presStyleLbl="fgAccFollow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Lst>
  <dgm:cxnLst>
    <dgm:cxn modelId="{BDA68BDA-1585-46EB-BC1D-CC9FA48FA69D}" type="presOf" srcId="{D9209C16-E02F-4681-AE34-5859399C9EC8}" destId="{BC4DEA1F-0181-4C4F-87C4-54A0E555C84A}" srcOrd="0" destOrd="0" presId="urn:microsoft.com/office/officeart/2005/8/layout/bList2"/>
    <dgm:cxn modelId="{57C39C1B-2589-44F0-8A60-704D1EC81A97}" srcId="{B4D3E6DD-BE32-44EB-B88F-60D6989998B8}" destId="{D9209C16-E02F-4681-AE34-5859399C9EC8}" srcOrd="0" destOrd="0" parTransId="{CEBBDCD1-C32E-4078-84C7-E41EE691930E}" sibTransId="{7C645344-EC3F-4FF0-845B-53779E83E358}"/>
    <dgm:cxn modelId="{E553AC63-97AA-4B01-9B83-55A0F40B5DAC}" srcId="{B4D3E6DD-BE32-44EB-B88F-60D6989998B8}" destId="{A6215E48-A9FA-4AE1-977D-A2DCBFE2CF25}" srcOrd="2" destOrd="0" parTransId="{709CDA99-7E6E-48C7-A16D-9B4F80A9889B}" sibTransId="{B20D8FA9-927F-4F4F-BFA8-1BA3EDC52426}"/>
    <dgm:cxn modelId="{065E31F8-4BCC-4177-8DB9-8C40E652D8DE}" type="presOf" srcId="{A6215E48-A9FA-4AE1-977D-A2DCBFE2CF25}" destId="{BC4DEA1F-0181-4C4F-87C4-54A0E555C84A}" srcOrd="0" destOrd="2" presId="urn:microsoft.com/office/officeart/2005/8/layout/bList2"/>
    <dgm:cxn modelId="{08D7244F-5C64-4F94-9CFC-8588E98869AB}" type="presOf" srcId="{80D5AB96-8539-49B5-8D4E-E03B21043E91}" destId="{BC4DEA1F-0181-4C4F-87C4-54A0E555C84A}" srcOrd="0" destOrd="1" presId="urn:microsoft.com/office/officeart/2005/8/layout/bList2"/>
    <dgm:cxn modelId="{6AC34FAE-6C9B-4F83-AC41-2630A0CB0B96}" type="presOf" srcId="{F7225919-955A-4059-9084-B3698D8FE9BF}" destId="{BC4DEA1F-0181-4C4F-87C4-54A0E555C84A}" srcOrd="0" destOrd="3" presId="urn:microsoft.com/office/officeart/2005/8/layout/bList2"/>
    <dgm:cxn modelId="{0D7F9F4C-54A4-459C-9F38-0564F9D28821}" type="presOf" srcId="{5012D4F2-6CC2-4386-B98E-39FB20831493}" destId="{89D47EBB-63A5-4818-AD5C-DFBFD8EDE084}" srcOrd="0" destOrd="0" presId="urn:microsoft.com/office/officeart/2005/8/layout/bList2"/>
    <dgm:cxn modelId="{6B51EDAD-1DD5-4E14-BBE8-7B30F86F5204}" srcId="{B4D3E6DD-BE32-44EB-B88F-60D6989998B8}" destId="{F7225919-955A-4059-9084-B3698D8FE9BF}" srcOrd="3" destOrd="0" parTransId="{24DDDA66-D5EB-4A67-AAB1-F3BD7433E97E}" sibTransId="{D8816732-6DE7-4D1F-9B01-3416CD9F08EE}"/>
    <dgm:cxn modelId="{3E83810A-AD98-4B3B-A88D-5C16141B986D}" type="presOf" srcId="{B4D3E6DD-BE32-44EB-B88F-60D6989998B8}" destId="{B313024A-9644-46C9-B881-D23AAFDED57A}" srcOrd="0" destOrd="0" presId="urn:microsoft.com/office/officeart/2005/8/layout/bList2"/>
    <dgm:cxn modelId="{645F6684-667F-4BF6-BC72-ABFE130AB83A}" type="presOf" srcId="{B4D3E6DD-BE32-44EB-B88F-60D6989998B8}" destId="{4E6171CB-47F5-4323-8A4B-C3A4A5B4ABBD}" srcOrd="1" destOrd="0" presId="urn:microsoft.com/office/officeart/2005/8/layout/bList2"/>
    <dgm:cxn modelId="{82125D32-B385-4F5F-AA85-BAD4F312CE2D}" srcId="{5012D4F2-6CC2-4386-B98E-39FB20831493}" destId="{B4D3E6DD-BE32-44EB-B88F-60D6989998B8}" srcOrd="0" destOrd="0" parTransId="{2B0CA0B1-ABA7-4DCF-B86E-4B457F216D76}" sibTransId="{5415D873-7422-415B-806E-F42550EEA407}"/>
    <dgm:cxn modelId="{ABA2F1AA-9964-4C9F-BCE5-863439B6D54D}" srcId="{B4D3E6DD-BE32-44EB-B88F-60D6989998B8}" destId="{80D5AB96-8539-49B5-8D4E-E03B21043E91}" srcOrd="1" destOrd="0" parTransId="{53AE6640-29DD-4C10-B8B5-0E977B3959A7}" sibTransId="{28124C11-F2B0-4729-B720-FC704413956B}"/>
    <dgm:cxn modelId="{5F424668-B62C-4A26-8105-E065710E7E60}" type="presParOf" srcId="{89D47EBB-63A5-4818-AD5C-DFBFD8EDE084}" destId="{90B8E0A8-5CA0-4839-86BF-B310A4B6E02F}" srcOrd="0" destOrd="0" presId="urn:microsoft.com/office/officeart/2005/8/layout/bList2"/>
    <dgm:cxn modelId="{60737DD3-E6AC-42A4-9922-C057C1722845}" type="presParOf" srcId="{90B8E0A8-5CA0-4839-86BF-B310A4B6E02F}" destId="{BC4DEA1F-0181-4C4F-87C4-54A0E555C84A}" srcOrd="0" destOrd="0" presId="urn:microsoft.com/office/officeart/2005/8/layout/bList2"/>
    <dgm:cxn modelId="{A64D0C92-3718-483B-9FCB-AAD6FC57A5C1}" type="presParOf" srcId="{90B8E0A8-5CA0-4839-86BF-B310A4B6E02F}" destId="{B313024A-9644-46C9-B881-D23AAFDED57A}" srcOrd="1" destOrd="0" presId="urn:microsoft.com/office/officeart/2005/8/layout/bList2"/>
    <dgm:cxn modelId="{0F7D59DD-C25D-4585-8563-A9E11F99F401}" type="presParOf" srcId="{90B8E0A8-5CA0-4839-86BF-B310A4B6E02F}" destId="{4E6171CB-47F5-4323-8A4B-C3A4A5B4ABBD}" srcOrd="2" destOrd="0" presId="urn:microsoft.com/office/officeart/2005/8/layout/bList2"/>
    <dgm:cxn modelId="{B198B58C-5F57-4B9A-9CD1-92A4A45C8CAA}" type="presParOf" srcId="{90B8E0A8-5CA0-4839-86BF-B310A4B6E02F}" destId="{FF8ED54F-DFFA-475F-88FF-3AAC3ADDCB4B}" srcOrd="3" destOrd="0" presId="urn:microsoft.com/office/officeart/2005/8/layout/bList2"/>
  </dgm:cxnLst>
  <dgm:bg/>
  <dgm:whole/>
  <dgm:extLst>
    <a:ext uri="http://schemas.microsoft.com/office/drawing/2008/diagram">
      <dsp:dataModelExt xmlns:dsp="http://schemas.microsoft.com/office/drawing/2008/diagram" relId="rId2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C890F3-9ECF-4894-8AD3-386D7387ADD0}"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01D9B3C9-CEF5-4345-8A9C-F1432E0EEF96}">
      <dgm:prSet/>
      <dgm:spPr/>
      <dgm:t>
        <a:bodyPr/>
        <a:lstStyle/>
        <a:p>
          <a:r>
            <a:rPr lang="en-GB"/>
            <a:t>Benefits</a:t>
          </a:r>
        </a:p>
      </dgm:t>
    </dgm:pt>
    <dgm:pt modelId="{C9EE32DF-095A-4FAF-9376-BAAB99672A12}" type="parTrans" cxnId="{02D7A691-F735-45E9-9F77-A423AC972EB4}">
      <dgm:prSet/>
      <dgm:spPr/>
      <dgm:t>
        <a:bodyPr/>
        <a:lstStyle/>
        <a:p>
          <a:endParaRPr lang="en-US"/>
        </a:p>
      </dgm:t>
    </dgm:pt>
    <dgm:pt modelId="{CB8129F5-D10D-48F8-84AE-105C655C26CE}" type="sibTrans" cxnId="{02D7A691-F735-45E9-9F77-A423AC972EB4}">
      <dgm:prSet/>
      <dgm:spPr/>
      <dgm:t>
        <a:bodyPr/>
        <a:lstStyle/>
        <a:p>
          <a:endParaRPr lang="en-US"/>
        </a:p>
      </dgm:t>
    </dgm:pt>
    <dgm:pt modelId="{85CCF8C1-D2D2-4BDC-9628-BDAC0075127D}">
      <dgm:prSet/>
      <dgm:spPr/>
      <dgm:t>
        <a:bodyPr/>
        <a:lstStyle/>
        <a:p>
          <a:r>
            <a:rPr lang="en-GB"/>
            <a:t>Saves Time</a:t>
          </a:r>
        </a:p>
      </dgm:t>
    </dgm:pt>
    <dgm:pt modelId="{90F8F18A-0B89-436A-96A8-2B9E1B8E7ED6}" type="parTrans" cxnId="{2BE034EB-A554-45CF-9705-A83172D34882}">
      <dgm:prSet/>
      <dgm:spPr/>
      <dgm:t>
        <a:bodyPr/>
        <a:lstStyle/>
        <a:p>
          <a:endParaRPr lang="en-US"/>
        </a:p>
      </dgm:t>
    </dgm:pt>
    <dgm:pt modelId="{0689629B-D598-4DBC-A2C0-7DE91B3CD320}" type="sibTrans" cxnId="{2BE034EB-A554-45CF-9705-A83172D34882}">
      <dgm:prSet/>
      <dgm:spPr/>
      <dgm:t>
        <a:bodyPr/>
        <a:lstStyle/>
        <a:p>
          <a:endParaRPr lang="en-US"/>
        </a:p>
      </dgm:t>
    </dgm:pt>
    <dgm:pt modelId="{F8750CA2-8588-4E6E-B25F-CA5691187B83}">
      <dgm:prSet/>
      <dgm:spPr/>
      <dgm:t>
        <a:bodyPr/>
        <a:lstStyle/>
        <a:p>
          <a:r>
            <a:rPr lang="en-GB"/>
            <a:t>Simplifies Process</a:t>
          </a:r>
        </a:p>
      </dgm:t>
    </dgm:pt>
    <dgm:pt modelId="{028736B7-9ADB-461B-A215-4049D43971A2}" type="parTrans" cxnId="{0724751E-EBA8-4F55-BBEF-905BD95866F4}">
      <dgm:prSet/>
      <dgm:spPr/>
      <dgm:t>
        <a:bodyPr/>
        <a:lstStyle/>
        <a:p>
          <a:endParaRPr lang="en-US"/>
        </a:p>
      </dgm:t>
    </dgm:pt>
    <dgm:pt modelId="{054A47DD-BA6C-49EE-8A96-5518C62C67E4}" type="sibTrans" cxnId="{0724751E-EBA8-4F55-BBEF-905BD95866F4}">
      <dgm:prSet/>
      <dgm:spPr/>
      <dgm:t>
        <a:bodyPr/>
        <a:lstStyle/>
        <a:p>
          <a:endParaRPr lang="en-US"/>
        </a:p>
      </dgm:t>
    </dgm:pt>
    <dgm:pt modelId="{21A835B1-7DB5-49B1-8A38-64368159563D}">
      <dgm:prSet/>
      <dgm:spPr/>
      <dgm:t>
        <a:bodyPr/>
        <a:lstStyle/>
        <a:p>
          <a:r>
            <a:rPr lang="en-GB"/>
            <a:t>Increases Security</a:t>
          </a:r>
        </a:p>
      </dgm:t>
    </dgm:pt>
    <dgm:pt modelId="{33AF83E6-ED03-4988-A7AF-C98997CF0C40}" type="parTrans" cxnId="{7715B129-8FF3-42AF-B8EA-74EFB99093FA}">
      <dgm:prSet/>
      <dgm:spPr/>
      <dgm:t>
        <a:bodyPr/>
        <a:lstStyle/>
        <a:p>
          <a:endParaRPr lang="en-US"/>
        </a:p>
      </dgm:t>
    </dgm:pt>
    <dgm:pt modelId="{0983D541-EED8-444B-B9B9-51C3AFCDE82D}" type="sibTrans" cxnId="{7715B129-8FF3-42AF-B8EA-74EFB99093FA}">
      <dgm:prSet/>
      <dgm:spPr/>
      <dgm:t>
        <a:bodyPr/>
        <a:lstStyle/>
        <a:p>
          <a:endParaRPr lang="en-US"/>
        </a:p>
      </dgm:t>
    </dgm:pt>
    <dgm:pt modelId="{FC079763-454B-472B-BCF2-886529D73B15}" type="pres">
      <dgm:prSet presAssocID="{DFC890F3-9ECF-4894-8AD3-386D7387ADD0}" presName="diagram" presStyleCnt="0">
        <dgm:presLayoutVars>
          <dgm:dir/>
          <dgm:animLvl val="lvl"/>
          <dgm:resizeHandles val="exact"/>
        </dgm:presLayoutVars>
      </dgm:prSet>
      <dgm:spPr/>
      <dgm:t>
        <a:bodyPr/>
        <a:lstStyle/>
        <a:p>
          <a:endParaRPr lang="en-GB"/>
        </a:p>
      </dgm:t>
    </dgm:pt>
    <dgm:pt modelId="{3B82DD2F-D12D-48C5-BAFB-D8A38B361D26}" type="pres">
      <dgm:prSet presAssocID="{01D9B3C9-CEF5-4345-8A9C-F1432E0EEF96}" presName="compNode" presStyleCnt="0"/>
      <dgm:spPr/>
    </dgm:pt>
    <dgm:pt modelId="{6A1F0B0D-A09C-42ED-BEAA-426B304498EA}" type="pres">
      <dgm:prSet presAssocID="{01D9B3C9-CEF5-4345-8A9C-F1432E0EEF96}" presName="childRect" presStyleLbl="bgAcc1" presStyleIdx="0" presStyleCnt="1">
        <dgm:presLayoutVars>
          <dgm:bulletEnabled val="1"/>
        </dgm:presLayoutVars>
      </dgm:prSet>
      <dgm:spPr/>
      <dgm:t>
        <a:bodyPr/>
        <a:lstStyle/>
        <a:p>
          <a:endParaRPr lang="en-GB"/>
        </a:p>
      </dgm:t>
    </dgm:pt>
    <dgm:pt modelId="{161A2DB0-D7CD-486A-BC41-A8C0D32D9B79}" type="pres">
      <dgm:prSet presAssocID="{01D9B3C9-CEF5-4345-8A9C-F1432E0EEF96}" presName="parentText" presStyleLbl="node1" presStyleIdx="0" presStyleCnt="0">
        <dgm:presLayoutVars>
          <dgm:chMax val="0"/>
          <dgm:bulletEnabled val="1"/>
        </dgm:presLayoutVars>
      </dgm:prSet>
      <dgm:spPr/>
      <dgm:t>
        <a:bodyPr/>
        <a:lstStyle/>
        <a:p>
          <a:endParaRPr lang="en-GB"/>
        </a:p>
      </dgm:t>
    </dgm:pt>
    <dgm:pt modelId="{E895C1D5-F3EF-4BC3-8DF3-E71A15F62EEA}" type="pres">
      <dgm:prSet presAssocID="{01D9B3C9-CEF5-4345-8A9C-F1432E0EEF96}" presName="parentRect" presStyleLbl="alignNode1" presStyleIdx="0" presStyleCnt="1"/>
      <dgm:spPr/>
      <dgm:t>
        <a:bodyPr/>
        <a:lstStyle/>
        <a:p>
          <a:endParaRPr lang="en-GB"/>
        </a:p>
      </dgm:t>
    </dgm:pt>
    <dgm:pt modelId="{A9EF954D-8903-4F32-88AD-CFD230BA03AE}" type="pres">
      <dgm:prSet presAssocID="{01D9B3C9-CEF5-4345-8A9C-F1432E0EEF96}" presName="adorn" presStyleLbl="fgAccFollowNod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Lst>
  <dgm:cxnLst>
    <dgm:cxn modelId="{82EEEE97-BE5F-4709-8128-EA089F6EFC15}" type="presOf" srcId="{DFC890F3-9ECF-4894-8AD3-386D7387ADD0}" destId="{FC079763-454B-472B-BCF2-886529D73B15}" srcOrd="0" destOrd="0" presId="urn:microsoft.com/office/officeart/2005/8/layout/bList2"/>
    <dgm:cxn modelId="{7715B129-8FF3-42AF-B8EA-74EFB99093FA}" srcId="{01D9B3C9-CEF5-4345-8A9C-F1432E0EEF96}" destId="{21A835B1-7DB5-49B1-8A38-64368159563D}" srcOrd="2" destOrd="0" parTransId="{33AF83E6-ED03-4988-A7AF-C98997CF0C40}" sibTransId="{0983D541-EED8-444B-B9B9-51C3AFCDE82D}"/>
    <dgm:cxn modelId="{02D7A691-F735-45E9-9F77-A423AC972EB4}" srcId="{DFC890F3-9ECF-4894-8AD3-386D7387ADD0}" destId="{01D9B3C9-CEF5-4345-8A9C-F1432E0EEF96}" srcOrd="0" destOrd="0" parTransId="{C9EE32DF-095A-4FAF-9376-BAAB99672A12}" sibTransId="{CB8129F5-D10D-48F8-84AE-105C655C26CE}"/>
    <dgm:cxn modelId="{234AD96A-DAF9-4115-A7A8-DDF80C77B595}" type="presOf" srcId="{01D9B3C9-CEF5-4345-8A9C-F1432E0EEF96}" destId="{161A2DB0-D7CD-486A-BC41-A8C0D32D9B79}" srcOrd="0" destOrd="0" presId="urn:microsoft.com/office/officeart/2005/8/layout/bList2"/>
    <dgm:cxn modelId="{FDE354A0-9471-4D63-AC85-15C256662306}" type="presOf" srcId="{F8750CA2-8588-4E6E-B25F-CA5691187B83}" destId="{6A1F0B0D-A09C-42ED-BEAA-426B304498EA}" srcOrd="0" destOrd="1" presId="urn:microsoft.com/office/officeart/2005/8/layout/bList2"/>
    <dgm:cxn modelId="{27C46B1B-8489-480E-89A7-0EA77B5BB80D}" type="presOf" srcId="{21A835B1-7DB5-49B1-8A38-64368159563D}" destId="{6A1F0B0D-A09C-42ED-BEAA-426B304498EA}" srcOrd="0" destOrd="2" presId="urn:microsoft.com/office/officeart/2005/8/layout/bList2"/>
    <dgm:cxn modelId="{5E1DC258-F44C-4189-ADCD-FE83CE70E66A}" type="presOf" srcId="{85CCF8C1-D2D2-4BDC-9628-BDAC0075127D}" destId="{6A1F0B0D-A09C-42ED-BEAA-426B304498EA}" srcOrd="0" destOrd="0" presId="urn:microsoft.com/office/officeart/2005/8/layout/bList2"/>
    <dgm:cxn modelId="{0724751E-EBA8-4F55-BBEF-905BD95866F4}" srcId="{01D9B3C9-CEF5-4345-8A9C-F1432E0EEF96}" destId="{F8750CA2-8588-4E6E-B25F-CA5691187B83}" srcOrd="1" destOrd="0" parTransId="{028736B7-9ADB-461B-A215-4049D43971A2}" sibTransId="{054A47DD-BA6C-49EE-8A96-5518C62C67E4}"/>
    <dgm:cxn modelId="{6AEAC369-172F-4250-A5B5-5C74050DC2A5}" type="presOf" srcId="{01D9B3C9-CEF5-4345-8A9C-F1432E0EEF96}" destId="{E895C1D5-F3EF-4BC3-8DF3-E71A15F62EEA}" srcOrd="1" destOrd="0" presId="urn:microsoft.com/office/officeart/2005/8/layout/bList2"/>
    <dgm:cxn modelId="{2BE034EB-A554-45CF-9705-A83172D34882}" srcId="{01D9B3C9-CEF5-4345-8A9C-F1432E0EEF96}" destId="{85CCF8C1-D2D2-4BDC-9628-BDAC0075127D}" srcOrd="0" destOrd="0" parTransId="{90F8F18A-0B89-436A-96A8-2B9E1B8E7ED6}" sibTransId="{0689629B-D598-4DBC-A2C0-7DE91B3CD320}"/>
    <dgm:cxn modelId="{735C8119-AA16-4271-AC7C-1FCD601DCD23}" type="presParOf" srcId="{FC079763-454B-472B-BCF2-886529D73B15}" destId="{3B82DD2F-D12D-48C5-BAFB-D8A38B361D26}" srcOrd="0" destOrd="0" presId="urn:microsoft.com/office/officeart/2005/8/layout/bList2"/>
    <dgm:cxn modelId="{070CE768-0886-4A0C-A26D-BB02AC2975BA}" type="presParOf" srcId="{3B82DD2F-D12D-48C5-BAFB-D8A38B361D26}" destId="{6A1F0B0D-A09C-42ED-BEAA-426B304498EA}" srcOrd="0" destOrd="0" presId="urn:microsoft.com/office/officeart/2005/8/layout/bList2"/>
    <dgm:cxn modelId="{8BACF568-F220-43C2-BE5D-EC8B18A3ABE5}" type="presParOf" srcId="{3B82DD2F-D12D-48C5-BAFB-D8A38B361D26}" destId="{161A2DB0-D7CD-486A-BC41-A8C0D32D9B79}" srcOrd="1" destOrd="0" presId="urn:microsoft.com/office/officeart/2005/8/layout/bList2"/>
    <dgm:cxn modelId="{7DD09BD6-0D97-4B40-8928-7027A8483021}" type="presParOf" srcId="{3B82DD2F-D12D-48C5-BAFB-D8A38B361D26}" destId="{E895C1D5-F3EF-4BC3-8DF3-E71A15F62EEA}" srcOrd="2" destOrd="0" presId="urn:microsoft.com/office/officeart/2005/8/layout/bList2"/>
    <dgm:cxn modelId="{EE1F0C2D-BCB2-4457-8A91-8B494A33FE1A}" type="presParOf" srcId="{3B82DD2F-D12D-48C5-BAFB-D8A38B361D26}" destId="{A9EF954D-8903-4F32-88AD-CFD230BA03AE}" srcOrd="3" destOrd="0" presId="urn:microsoft.com/office/officeart/2005/8/layout/bList2"/>
  </dgm:cxnLst>
  <dgm:bg/>
  <dgm:whole/>
  <dgm:extLst>
    <a:ext uri="http://schemas.microsoft.com/office/drawing/2008/diagram">
      <dsp:dataModelExt xmlns:dsp="http://schemas.microsoft.com/office/drawing/2008/diagram" relId="rId2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87FF11-E88A-443D-A089-9036D65FFE8D}"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A1FC3D3F-C9C0-42BA-886B-31866EB90009}">
      <dgm:prSet/>
      <dgm:spPr/>
      <dgm:t>
        <a:bodyPr/>
        <a:lstStyle/>
        <a:p>
          <a:r>
            <a:rPr lang="en-GB"/>
            <a:t>Benefits</a:t>
          </a:r>
        </a:p>
      </dgm:t>
    </dgm:pt>
    <dgm:pt modelId="{8185B17C-31B2-4679-824F-E93C7D3EA9A3}" type="parTrans" cxnId="{8204827F-84F0-4457-BA18-051320803EB5}">
      <dgm:prSet/>
      <dgm:spPr/>
      <dgm:t>
        <a:bodyPr/>
        <a:lstStyle/>
        <a:p>
          <a:endParaRPr lang="en-US"/>
        </a:p>
      </dgm:t>
    </dgm:pt>
    <dgm:pt modelId="{AF99B35C-DB01-48F3-BF82-0C2593147A2D}" type="sibTrans" cxnId="{8204827F-84F0-4457-BA18-051320803EB5}">
      <dgm:prSet/>
      <dgm:spPr/>
      <dgm:t>
        <a:bodyPr/>
        <a:lstStyle/>
        <a:p>
          <a:endParaRPr lang="en-US"/>
        </a:p>
      </dgm:t>
    </dgm:pt>
    <dgm:pt modelId="{B38D5433-5C3D-49FD-87CE-EC6BD7126DA7}">
      <dgm:prSet/>
      <dgm:spPr/>
      <dgm:t>
        <a:bodyPr/>
        <a:lstStyle/>
        <a:p>
          <a:r>
            <a:rPr lang="en-GB"/>
            <a:t>Simplifies Process</a:t>
          </a:r>
        </a:p>
      </dgm:t>
    </dgm:pt>
    <dgm:pt modelId="{3048DBAB-CFB3-4454-A192-3AB06872E47A}" type="parTrans" cxnId="{05913633-7575-4A8C-984F-C59646A3DCEC}">
      <dgm:prSet/>
      <dgm:spPr/>
      <dgm:t>
        <a:bodyPr/>
        <a:lstStyle/>
        <a:p>
          <a:endParaRPr lang="en-US"/>
        </a:p>
      </dgm:t>
    </dgm:pt>
    <dgm:pt modelId="{146B24AD-DE69-4B36-A6B8-87BD5BF3B65B}" type="sibTrans" cxnId="{05913633-7575-4A8C-984F-C59646A3DCEC}">
      <dgm:prSet/>
      <dgm:spPr/>
      <dgm:t>
        <a:bodyPr/>
        <a:lstStyle/>
        <a:p>
          <a:endParaRPr lang="en-US"/>
        </a:p>
      </dgm:t>
    </dgm:pt>
    <dgm:pt modelId="{CE5BBA13-666C-4A8C-ADD0-C1DBE049C272}">
      <dgm:prSet/>
      <dgm:spPr/>
      <dgm:t>
        <a:bodyPr/>
        <a:lstStyle/>
        <a:p>
          <a:r>
            <a:rPr lang="en-GB"/>
            <a:t>Increases Security</a:t>
          </a:r>
        </a:p>
      </dgm:t>
    </dgm:pt>
    <dgm:pt modelId="{4F5A1A78-DE4E-4BC7-BB8A-D0D1A341F1D9}" type="parTrans" cxnId="{3F4A9FBB-FF14-47A3-A5A3-40602CCCEE6E}">
      <dgm:prSet/>
      <dgm:spPr/>
      <dgm:t>
        <a:bodyPr/>
        <a:lstStyle/>
        <a:p>
          <a:endParaRPr lang="en-US"/>
        </a:p>
      </dgm:t>
    </dgm:pt>
    <dgm:pt modelId="{BAE9FB6E-7DA0-43D2-BFB8-C77D58E21F8E}" type="sibTrans" cxnId="{3F4A9FBB-FF14-47A3-A5A3-40602CCCEE6E}">
      <dgm:prSet/>
      <dgm:spPr/>
      <dgm:t>
        <a:bodyPr/>
        <a:lstStyle/>
        <a:p>
          <a:endParaRPr lang="en-US"/>
        </a:p>
      </dgm:t>
    </dgm:pt>
    <dgm:pt modelId="{690A6A20-B63A-4B5C-8C8A-AE37DCB11F64}" type="pres">
      <dgm:prSet presAssocID="{FF87FF11-E88A-443D-A089-9036D65FFE8D}" presName="diagram" presStyleCnt="0">
        <dgm:presLayoutVars>
          <dgm:dir/>
          <dgm:animLvl val="lvl"/>
          <dgm:resizeHandles val="exact"/>
        </dgm:presLayoutVars>
      </dgm:prSet>
      <dgm:spPr/>
      <dgm:t>
        <a:bodyPr/>
        <a:lstStyle/>
        <a:p>
          <a:endParaRPr lang="en-GB"/>
        </a:p>
      </dgm:t>
    </dgm:pt>
    <dgm:pt modelId="{644B0D3A-C7B6-4AAA-BFEA-8887593A5086}" type="pres">
      <dgm:prSet presAssocID="{A1FC3D3F-C9C0-42BA-886B-31866EB90009}" presName="compNode" presStyleCnt="0"/>
      <dgm:spPr/>
    </dgm:pt>
    <dgm:pt modelId="{1C3AC5C7-575B-4443-B584-93FA8B977351}" type="pres">
      <dgm:prSet presAssocID="{A1FC3D3F-C9C0-42BA-886B-31866EB90009}" presName="childRect" presStyleLbl="bgAcc1" presStyleIdx="0" presStyleCnt="1" custLinFactX="-54442" custLinFactY="-100000" custLinFactNeighborX="-100000" custLinFactNeighborY="-183432">
        <dgm:presLayoutVars>
          <dgm:bulletEnabled val="1"/>
        </dgm:presLayoutVars>
      </dgm:prSet>
      <dgm:spPr/>
      <dgm:t>
        <a:bodyPr/>
        <a:lstStyle/>
        <a:p>
          <a:endParaRPr lang="en-GB"/>
        </a:p>
      </dgm:t>
    </dgm:pt>
    <dgm:pt modelId="{4AF11E9A-CB26-4D5A-80A4-C8E6EA48ACB1}" type="pres">
      <dgm:prSet presAssocID="{A1FC3D3F-C9C0-42BA-886B-31866EB90009}" presName="parentText" presStyleLbl="node1" presStyleIdx="0" presStyleCnt="0">
        <dgm:presLayoutVars>
          <dgm:chMax val="0"/>
          <dgm:bulletEnabled val="1"/>
        </dgm:presLayoutVars>
      </dgm:prSet>
      <dgm:spPr/>
      <dgm:t>
        <a:bodyPr/>
        <a:lstStyle/>
        <a:p>
          <a:endParaRPr lang="en-GB"/>
        </a:p>
      </dgm:t>
    </dgm:pt>
    <dgm:pt modelId="{F7D16346-A043-4075-94F0-99210C07208D}" type="pres">
      <dgm:prSet presAssocID="{A1FC3D3F-C9C0-42BA-886B-31866EB90009}" presName="parentRect" presStyleLbl="alignNode1" presStyleIdx="0" presStyleCnt="1" custLinFactX="-54442" custLinFactY="-300000" custLinFactNeighborX="-100000" custLinFactNeighborY="-359145"/>
      <dgm:spPr/>
      <dgm:t>
        <a:bodyPr/>
        <a:lstStyle/>
        <a:p>
          <a:endParaRPr lang="en-GB"/>
        </a:p>
      </dgm:t>
    </dgm:pt>
    <dgm:pt modelId="{D6BE7A17-AD1F-4150-A64D-9D7FB8950289}" type="pres">
      <dgm:prSet presAssocID="{A1FC3D3F-C9C0-42BA-886B-31866EB90009}" presName="adorn" presStyleLbl="fgAccFollowNode1" presStyleIdx="0" presStyleCnt="1" custLinFactY="-293318" custLinFactNeighborX="19874" custLinFactNeighborY="-300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dgm:spPr>
    </dgm:pt>
  </dgm:ptLst>
  <dgm:cxnLst>
    <dgm:cxn modelId="{AE7A8363-F6DF-4DC3-886F-19A70E6E9684}" type="presOf" srcId="{A1FC3D3F-C9C0-42BA-886B-31866EB90009}" destId="{F7D16346-A043-4075-94F0-99210C07208D}" srcOrd="1" destOrd="0" presId="urn:microsoft.com/office/officeart/2005/8/layout/bList2"/>
    <dgm:cxn modelId="{8204827F-84F0-4457-BA18-051320803EB5}" srcId="{FF87FF11-E88A-443D-A089-9036D65FFE8D}" destId="{A1FC3D3F-C9C0-42BA-886B-31866EB90009}" srcOrd="0" destOrd="0" parTransId="{8185B17C-31B2-4679-824F-E93C7D3EA9A3}" sibTransId="{AF99B35C-DB01-48F3-BF82-0C2593147A2D}"/>
    <dgm:cxn modelId="{8DA36A33-2801-4247-92C2-5EB1B530B81D}" type="presOf" srcId="{FF87FF11-E88A-443D-A089-9036D65FFE8D}" destId="{690A6A20-B63A-4B5C-8C8A-AE37DCB11F64}" srcOrd="0" destOrd="0" presId="urn:microsoft.com/office/officeart/2005/8/layout/bList2"/>
    <dgm:cxn modelId="{3F4A9FBB-FF14-47A3-A5A3-40602CCCEE6E}" srcId="{A1FC3D3F-C9C0-42BA-886B-31866EB90009}" destId="{CE5BBA13-666C-4A8C-ADD0-C1DBE049C272}" srcOrd="1" destOrd="0" parTransId="{4F5A1A78-DE4E-4BC7-BB8A-D0D1A341F1D9}" sibTransId="{BAE9FB6E-7DA0-43D2-BFB8-C77D58E21F8E}"/>
    <dgm:cxn modelId="{222FD8E2-17F9-4148-AC2C-F7388BF594D7}" type="presOf" srcId="{A1FC3D3F-C9C0-42BA-886B-31866EB90009}" destId="{4AF11E9A-CB26-4D5A-80A4-C8E6EA48ACB1}" srcOrd="0" destOrd="0" presId="urn:microsoft.com/office/officeart/2005/8/layout/bList2"/>
    <dgm:cxn modelId="{C3D5C529-B1E1-4607-8F24-D662C1071A36}" type="presOf" srcId="{B38D5433-5C3D-49FD-87CE-EC6BD7126DA7}" destId="{1C3AC5C7-575B-4443-B584-93FA8B977351}" srcOrd="0" destOrd="0" presId="urn:microsoft.com/office/officeart/2005/8/layout/bList2"/>
    <dgm:cxn modelId="{DA7B74B4-5FCC-4841-AAAB-170BDE332772}" type="presOf" srcId="{CE5BBA13-666C-4A8C-ADD0-C1DBE049C272}" destId="{1C3AC5C7-575B-4443-B584-93FA8B977351}" srcOrd="0" destOrd="1" presId="urn:microsoft.com/office/officeart/2005/8/layout/bList2"/>
    <dgm:cxn modelId="{05913633-7575-4A8C-984F-C59646A3DCEC}" srcId="{A1FC3D3F-C9C0-42BA-886B-31866EB90009}" destId="{B38D5433-5C3D-49FD-87CE-EC6BD7126DA7}" srcOrd="0" destOrd="0" parTransId="{3048DBAB-CFB3-4454-A192-3AB06872E47A}" sibTransId="{146B24AD-DE69-4B36-A6B8-87BD5BF3B65B}"/>
    <dgm:cxn modelId="{A876C554-0CA8-4863-8353-D542F3A23F2F}" type="presParOf" srcId="{690A6A20-B63A-4B5C-8C8A-AE37DCB11F64}" destId="{644B0D3A-C7B6-4AAA-BFEA-8887593A5086}" srcOrd="0" destOrd="0" presId="urn:microsoft.com/office/officeart/2005/8/layout/bList2"/>
    <dgm:cxn modelId="{4ECD6DF0-678F-4BC2-A127-DB354A706B68}" type="presParOf" srcId="{644B0D3A-C7B6-4AAA-BFEA-8887593A5086}" destId="{1C3AC5C7-575B-4443-B584-93FA8B977351}" srcOrd="0" destOrd="0" presId="urn:microsoft.com/office/officeart/2005/8/layout/bList2"/>
    <dgm:cxn modelId="{30E17151-B5DD-48B6-B19A-B7ECFEF91374}" type="presParOf" srcId="{644B0D3A-C7B6-4AAA-BFEA-8887593A5086}" destId="{4AF11E9A-CB26-4D5A-80A4-C8E6EA48ACB1}" srcOrd="1" destOrd="0" presId="urn:microsoft.com/office/officeart/2005/8/layout/bList2"/>
    <dgm:cxn modelId="{08EDFA27-212C-4D79-AF35-A630936C5AB1}" type="presParOf" srcId="{644B0D3A-C7B6-4AAA-BFEA-8887593A5086}" destId="{F7D16346-A043-4075-94F0-99210C07208D}" srcOrd="2" destOrd="0" presId="urn:microsoft.com/office/officeart/2005/8/layout/bList2"/>
    <dgm:cxn modelId="{110ABC16-A565-44F3-A38F-3715C22303FB}" type="presParOf" srcId="{644B0D3A-C7B6-4AAA-BFEA-8887593A5086}" destId="{D6BE7A17-AD1F-4150-A64D-9D7FB8950289}" srcOrd="3" destOrd="0" presId="urn:microsoft.com/office/officeart/2005/8/layout/bList2"/>
  </dgm:cxnLst>
  <dgm:bg/>
  <dgm:whole/>
  <dgm:extLst>
    <a:ext uri="http://schemas.microsoft.com/office/drawing/2008/diagram">
      <dsp:dataModelExt xmlns:dsp="http://schemas.microsoft.com/office/drawing/2008/diagram" relId="rId3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BA1A85-2A36-48B6-A21C-8E0CA6A091C0}"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US"/>
        </a:p>
      </dgm:t>
    </dgm:pt>
    <dgm:pt modelId="{C0642FA2-DC07-44A4-886D-1155FD7173B3}">
      <dgm:prSet/>
      <dgm:spPr/>
      <dgm:t>
        <a:bodyPr/>
        <a:lstStyle/>
        <a:p>
          <a:r>
            <a:rPr lang="en-GB"/>
            <a:t>2017/2018</a:t>
          </a:r>
        </a:p>
      </dgm:t>
    </dgm:pt>
    <dgm:pt modelId="{4B4C3DD3-C0AF-486F-873A-8019FC9B542A}" type="parTrans" cxnId="{9562F170-B799-432D-A81A-226738332533}">
      <dgm:prSet/>
      <dgm:spPr/>
      <dgm:t>
        <a:bodyPr/>
        <a:lstStyle/>
        <a:p>
          <a:endParaRPr lang="en-US"/>
        </a:p>
      </dgm:t>
    </dgm:pt>
    <dgm:pt modelId="{CEAD99A8-1F66-4B38-B592-F8660EFEF521}" type="sibTrans" cxnId="{9562F170-B799-432D-A81A-226738332533}">
      <dgm:prSet/>
      <dgm:spPr/>
      <dgm:t>
        <a:bodyPr/>
        <a:lstStyle/>
        <a:p>
          <a:endParaRPr lang="en-US"/>
        </a:p>
      </dgm:t>
    </dgm:pt>
    <dgm:pt modelId="{B36A5A69-C0C2-4008-9DA2-CA2796DC2BF3}" type="pres">
      <dgm:prSet presAssocID="{63BA1A85-2A36-48B6-A21C-8E0CA6A091C0}" presName="Name0" presStyleCnt="0">
        <dgm:presLayoutVars>
          <dgm:chPref val="3"/>
          <dgm:dir/>
          <dgm:animLvl val="lvl"/>
          <dgm:resizeHandles/>
        </dgm:presLayoutVars>
      </dgm:prSet>
      <dgm:spPr/>
      <dgm:t>
        <a:bodyPr/>
        <a:lstStyle/>
        <a:p>
          <a:endParaRPr lang="en-GB"/>
        </a:p>
      </dgm:t>
    </dgm:pt>
    <dgm:pt modelId="{AF2E29CC-1779-4B58-B423-DAF65C59877A}" type="pres">
      <dgm:prSet presAssocID="{C0642FA2-DC07-44A4-886D-1155FD7173B3}" presName="horFlow" presStyleCnt="0"/>
      <dgm:spPr/>
    </dgm:pt>
    <dgm:pt modelId="{584272E7-95D6-4D38-AF2B-44734D6F8C35}" type="pres">
      <dgm:prSet presAssocID="{C0642FA2-DC07-44A4-886D-1155FD7173B3}" presName="bigChev" presStyleLbl="node1" presStyleIdx="0" presStyleCnt="1"/>
      <dgm:spPr/>
      <dgm:t>
        <a:bodyPr/>
        <a:lstStyle/>
        <a:p>
          <a:endParaRPr lang="en-GB"/>
        </a:p>
      </dgm:t>
    </dgm:pt>
  </dgm:ptLst>
  <dgm:cxnLst>
    <dgm:cxn modelId="{9562F170-B799-432D-A81A-226738332533}" srcId="{63BA1A85-2A36-48B6-A21C-8E0CA6A091C0}" destId="{C0642FA2-DC07-44A4-886D-1155FD7173B3}" srcOrd="0" destOrd="0" parTransId="{4B4C3DD3-C0AF-486F-873A-8019FC9B542A}" sibTransId="{CEAD99A8-1F66-4B38-B592-F8660EFEF521}"/>
    <dgm:cxn modelId="{690F77B4-70DB-4596-B960-2E290547C9DE}" type="presOf" srcId="{63BA1A85-2A36-48B6-A21C-8E0CA6A091C0}" destId="{B36A5A69-C0C2-4008-9DA2-CA2796DC2BF3}" srcOrd="0" destOrd="0" presId="urn:microsoft.com/office/officeart/2005/8/layout/lProcess3"/>
    <dgm:cxn modelId="{EED1AF32-9C9D-47FF-AECC-C39DCA1CDF1C}" type="presOf" srcId="{C0642FA2-DC07-44A4-886D-1155FD7173B3}" destId="{584272E7-95D6-4D38-AF2B-44734D6F8C35}" srcOrd="0" destOrd="0" presId="urn:microsoft.com/office/officeart/2005/8/layout/lProcess3"/>
    <dgm:cxn modelId="{A1C88E63-3EA5-4BF9-93D0-2FCE44C627B0}" type="presParOf" srcId="{B36A5A69-C0C2-4008-9DA2-CA2796DC2BF3}" destId="{AF2E29CC-1779-4B58-B423-DAF65C59877A}" srcOrd="0" destOrd="0" presId="urn:microsoft.com/office/officeart/2005/8/layout/lProcess3"/>
    <dgm:cxn modelId="{9E86B7C3-21E0-4F17-9DBF-1A6AA04FBFC7}" type="presParOf" srcId="{AF2E29CC-1779-4B58-B423-DAF65C59877A}" destId="{584272E7-95D6-4D38-AF2B-44734D6F8C35}" srcOrd="0" destOrd="0" presId="urn:microsoft.com/office/officeart/2005/8/layout/lProcess3"/>
  </dgm:cxnLst>
  <dgm:bg/>
  <dgm:whole/>
  <dgm:extLst>
    <a:ext uri="http://schemas.microsoft.com/office/drawing/2008/diagram">
      <dsp:dataModelExt xmlns:dsp="http://schemas.microsoft.com/office/drawing/2008/diagram" relId="rId4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AECF01-8720-4DDD-8B9E-A48C00125DE3}"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2B7D1A2F-D6E6-4AAE-BAE4-10FDD9DAAAEC}">
      <dgm:prSet/>
      <dgm:spPr/>
      <dgm:t>
        <a:bodyPr/>
        <a:lstStyle/>
        <a:p>
          <a:r>
            <a:rPr lang="en-GB" dirty="0"/>
            <a:t>2019/2020</a:t>
          </a:r>
        </a:p>
      </dgm:t>
    </dgm:pt>
    <dgm:pt modelId="{1AFA7C4B-D6E0-4A27-BF8D-F1011D978DCE}" type="parTrans" cxnId="{CE97AA91-FA33-4BA0-802A-BD47AF026158}">
      <dgm:prSet/>
      <dgm:spPr/>
      <dgm:t>
        <a:bodyPr/>
        <a:lstStyle/>
        <a:p>
          <a:endParaRPr lang="en-US"/>
        </a:p>
      </dgm:t>
    </dgm:pt>
    <dgm:pt modelId="{3574FB0A-AAC6-4170-881E-EF1861614C79}" type="sibTrans" cxnId="{CE97AA91-FA33-4BA0-802A-BD47AF026158}">
      <dgm:prSet/>
      <dgm:spPr/>
      <dgm:t>
        <a:bodyPr/>
        <a:lstStyle/>
        <a:p>
          <a:endParaRPr lang="en-US"/>
        </a:p>
      </dgm:t>
    </dgm:pt>
    <dgm:pt modelId="{ACD60DE7-94CB-4736-8460-111B0032A1D1}" type="pres">
      <dgm:prSet presAssocID="{55AECF01-8720-4DDD-8B9E-A48C00125DE3}" presName="Name0" presStyleCnt="0">
        <dgm:presLayoutVars>
          <dgm:chPref val="3"/>
          <dgm:dir/>
          <dgm:animLvl val="lvl"/>
          <dgm:resizeHandles/>
        </dgm:presLayoutVars>
      </dgm:prSet>
      <dgm:spPr/>
      <dgm:t>
        <a:bodyPr/>
        <a:lstStyle/>
        <a:p>
          <a:endParaRPr lang="en-GB"/>
        </a:p>
      </dgm:t>
    </dgm:pt>
    <dgm:pt modelId="{812B0EC0-7A0B-46EE-8BFA-3AD1B99D0BC8}" type="pres">
      <dgm:prSet presAssocID="{2B7D1A2F-D6E6-4AAE-BAE4-10FDD9DAAAEC}" presName="horFlow" presStyleCnt="0"/>
      <dgm:spPr/>
    </dgm:pt>
    <dgm:pt modelId="{5F64D443-F66F-4FF1-9473-4D8390F721A5}" type="pres">
      <dgm:prSet presAssocID="{2B7D1A2F-D6E6-4AAE-BAE4-10FDD9DAAAEC}" presName="bigChev" presStyleLbl="node1" presStyleIdx="0" presStyleCnt="1"/>
      <dgm:spPr/>
      <dgm:t>
        <a:bodyPr/>
        <a:lstStyle/>
        <a:p>
          <a:endParaRPr lang="en-GB"/>
        </a:p>
      </dgm:t>
    </dgm:pt>
  </dgm:ptLst>
  <dgm:cxnLst>
    <dgm:cxn modelId="{80CA55AB-7B4E-4046-B388-45512B5C09B3}" type="presOf" srcId="{2B7D1A2F-D6E6-4AAE-BAE4-10FDD9DAAAEC}" destId="{5F64D443-F66F-4FF1-9473-4D8390F721A5}" srcOrd="0" destOrd="0" presId="urn:microsoft.com/office/officeart/2005/8/layout/lProcess3"/>
    <dgm:cxn modelId="{47D1C0AD-910B-43E3-8329-7D1C88FB0EB8}" type="presOf" srcId="{55AECF01-8720-4DDD-8B9E-A48C00125DE3}" destId="{ACD60DE7-94CB-4736-8460-111B0032A1D1}" srcOrd="0" destOrd="0" presId="urn:microsoft.com/office/officeart/2005/8/layout/lProcess3"/>
    <dgm:cxn modelId="{CE97AA91-FA33-4BA0-802A-BD47AF026158}" srcId="{55AECF01-8720-4DDD-8B9E-A48C00125DE3}" destId="{2B7D1A2F-D6E6-4AAE-BAE4-10FDD9DAAAEC}" srcOrd="0" destOrd="0" parTransId="{1AFA7C4B-D6E0-4A27-BF8D-F1011D978DCE}" sibTransId="{3574FB0A-AAC6-4170-881E-EF1861614C79}"/>
    <dgm:cxn modelId="{44E3DCAD-8171-455C-9E96-B2567FC051CB}" type="presParOf" srcId="{ACD60DE7-94CB-4736-8460-111B0032A1D1}" destId="{812B0EC0-7A0B-46EE-8BFA-3AD1B99D0BC8}" srcOrd="0" destOrd="0" presId="urn:microsoft.com/office/officeart/2005/8/layout/lProcess3"/>
    <dgm:cxn modelId="{948A1FC3-6E66-416C-941A-C92AEFEE38CA}" type="presParOf" srcId="{812B0EC0-7A0B-46EE-8BFA-3AD1B99D0BC8}" destId="{5F64D443-F66F-4FF1-9473-4D8390F721A5}" srcOrd="0" destOrd="0" presId="urn:microsoft.com/office/officeart/2005/8/layout/lProcess3"/>
  </dgm:cxnLst>
  <dgm:bg/>
  <dgm:whole/>
  <dgm:extLst>
    <a:ext uri="http://schemas.microsoft.com/office/drawing/2008/diagram">
      <dsp:dataModelExt xmlns:dsp="http://schemas.microsoft.com/office/drawing/2008/diagram" relId="rId4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087897-75A6-4350-AE13-995E2464425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8A35E33-DB29-450D-AA10-600AACBD834B}">
      <dgm:prSet/>
      <dgm:spPr/>
      <dgm:t>
        <a:bodyPr/>
        <a:lstStyle/>
        <a:p>
          <a:r>
            <a:rPr lang="en-GB" dirty="0"/>
            <a:t>2019/2020</a:t>
          </a:r>
        </a:p>
      </dgm:t>
    </dgm:pt>
    <dgm:pt modelId="{17C55F37-7B56-4335-AADA-9367A9445651}" type="parTrans" cxnId="{EF143B2E-ACAD-43B7-B1CE-B696606D027E}">
      <dgm:prSet/>
      <dgm:spPr/>
      <dgm:t>
        <a:bodyPr/>
        <a:lstStyle/>
        <a:p>
          <a:endParaRPr lang="en-US"/>
        </a:p>
      </dgm:t>
    </dgm:pt>
    <dgm:pt modelId="{1BC7C336-E538-41AD-A89F-9E34C21814D2}" type="sibTrans" cxnId="{EF143B2E-ACAD-43B7-B1CE-B696606D027E}">
      <dgm:prSet/>
      <dgm:spPr/>
      <dgm:t>
        <a:bodyPr/>
        <a:lstStyle/>
        <a:p>
          <a:endParaRPr lang="en-US"/>
        </a:p>
      </dgm:t>
    </dgm:pt>
    <dgm:pt modelId="{3F202903-5B75-40D2-9FC5-219D8E863B32}" type="pres">
      <dgm:prSet presAssocID="{94087897-75A6-4350-AE13-995E24644254}" presName="Name0" presStyleCnt="0">
        <dgm:presLayoutVars>
          <dgm:chPref val="3"/>
          <dgm:dir/>
          <dgm:animLvl val="lvl"/>
          <dgm:resizeHandles/>
        </dgm:presLayoutVars>
      </dgm:prSet>
      <dgm:spPr/>
      <dgm:t>
        <a:bodyPr/>
        <a:lstStyle/>
        <a:p>
          <a:endParaRPr lang="en-GB"/>
        </a:p>
      </dgm:t>
    </dgm:pt>
    <dgm:pt modelId="{6A8A9445-FB6F-438C-8D5E-75CE34BC7A0B}" type="pres">
      <dgm:prSet presAssocID="{C8A35E33-DB29-450D-AA10-600AACBD834B}" presName="horFlow" presStyleCnt="0"/>
      <dgm:spPr/>
    </dgm:pt>
    <dgm:pt modelId="{F3486718-4681-48A6-812A-45DD227AAA02}" type="pres">
      <dgm:prSet presAssocID="{C8A35E33-DB29-450D-AA10-600AACBD834B}" presName="bigChev" presStyleLbl="node1" presStyleIdx="0" presStyleCnt="1"/>
      <dgm:spPr/>
      <dgm:t>
        <a:bodyPr/>
        <a:lstStyle/>
        <a:p>
          <a:endParaRPr lang="en-GB"/>
        </a:p>
      </dgm:t>
    </dgm:pt>
  </dgm:ptLst>
  <dgm:cxnLst>
    <dgm:cxn modelId="{EF143B2E-ACAD-43B7-B1CE-B696606D027E}" srcId="{94087897-75A6-4350-AE13-995E24644254}" destId="{C8A35E33-DB29-450D-AA10-600AACBD834B}" srcOrd="0" destOrd="0" parTransId="{17C55F37-7B56-4335-AADA-9367A9445651}" sibTransId="{1BC7C336-E538-41AD-A89F-9E34C21814D2}"/>
    <dgm:cxn modelId="{9F12AF06-D8C6-4963-9469-B3DE2FAEA937}" type="presOf" srcId="{94087897-75A6-4350-AE13-995E24644254}" destId="{3F202903-5B75-40D2-9FC5-219D8E863B32}" srcOrd="0" destOrd="0" presId="urn:microsoft.com/office/officeart/2005/8/layout/lProcess3"/>
    <dgm:cxn modelId="{A36725F5-58C9-4973-B202-C7C82BAAAE1A}" type="presOf" srcId="{C8A35E33-DB29-450D-AA10-600AACBD834B}" destId="{F3486718-4681-48A6-812A-45DD227AAA02}" srcOrd="0" destOrd="0" presId="urn:microsoft.com/office/officeart/2005/8/layout/lProcess3"/>
    <dgm:cxn modelId="{FDBB008E-EEE8-47F3-A29F-DE06DCD6F0EA}" type="presParOf" srcId="{3F202903-5B75-40D2-9FC5-219D8E863B32}" destId="{6A8A9445-FB6F-438C-8D5E-75CE34BC7A0B}" srcOrd="0" destOrd="0" presId="urn:microsoft.com/office/officeart/2005/8/layout/lProcess3"/>
    <dgm:cxn modelId="{049125A7-36F0-4A5A-BE76-784FE7DA5F42}" type="presParOf" srcId="{6A8A9445-FB6F-438C-8D5E-75CE34BC7A0B}" destId="{F3486718-4681-48A6-812A-45DD227AAA02}" srcOrd="0" destOrd="0" presId="urn:microsoft.com/office/officeart/2005/8/layout/lProcess3"/>
  </dgm:cxnLst>
  <dgm:bg/>
  <dgm:whole/>
  <dgm:extLst>
    <a:ext uri="http://schemas.microsoft.com/office/drawing/2008/diagram">
      <dsp:dataModelExt xmlns:dsp="http://schemas.microsoft.com/office/drawing/2008/diagram" relId="rId5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3B457B-7247-4F5B-BFA4-B621ED5EC15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40C094D9-258A-457D-BD0D-1C8E9A190513}">
      <dgm:prSet/>
      <dgm:spPr/>
      <dgm:t>
        <a:bodyPr/>
        <a:lstStyle/>
        <a:p>
          <a:r>
            <a:rPr lang="en-GB" dirty="0"/>
            <a:t>2019/2020</a:t>
          </a:r>
        </a:p>
      </dgm:t>
    </dgm:pt>
    <dgm:pt modelId="{407ADF52-7822-48AC-96CB-592A0CE2C53F}" type="parTrans" cxnId="{25B68A27-781F-463F-9C32-B6415FD6A605}">
      <dgm:prSet/>
      <dgm:spPr/>
      <dgm:t>
        <a:bodyPr/>
        <a:lstStyle/>
        <a:p>
          <a:endParaRPr lang="en-US"/>
        </a:p>
      </dgm:t>
    </dgm:pt>
    <dgm:pt modelId="{88778AE2-A898-4FA2-9A46-143A73A7996B}" type="sibTrans" cxnId="{25B68A27-781F-463F-9C32-B6415FD6A605}">
      <dgm:prSet/>
      <dgm:spPr/>
      <dgm:t>
        <a:bodyPr/>
        <a:lstStyle/>
        <a:p>
          <a:endParaRPr lang="en-US"/>
        </a:p>
      </dgm:t>
    </dgm:pt>
    <dgm:pt modelId="{0B11CFCF-60BD-401F-917C-7E1BB215E251}" type="pres">
      <dgm:prSet presAssocID="{5D3B457B-7247-4F5B-BFA4-B621ED5EC15A}" presName="Name0" presStyleCnt="0">
        <dgm:presLayoutVars>
          <dgm:chPref val="3"/>
          <dgm:dir/>
          <dgm:animLvl val="lvl"/>
          <dgm:resizeHandles/>
        </dgm:presLayoutVars>
      </dgm:prSet>
      <dgm:spPr/>
      <dgm:t>
        <a:bodyPr/>
        <a:lstStyle/>
        <a:p>
          <a:endParaRPr lang="en-GB"/>
        </a:p>
      </dgm:t>
    </dgm:pt>
    <dgm:pt modelId="{1C747AA0-4F01-416A-A2DF-EC10E054CAF3}" type="pres">
      <dgm:prSet presAssocID="{40C094D9-258A-457D-BD0D-1C8E9A190513}" presName="horFlow" presStyleCnt="0"/>
      <dgm:spPr/>
    </dgm:pt>
    <dgm:pt modelId="{D6831C89-6914-41BA-8E19-D05C6B74C8BD}" type="pres">
      <dgm:prSet presAssocID="{40C094D9-258A-457D-BD0D-1C8E9A190513}" presName="bigChev" presStyleLbl="node1" presStyleIdx="0" presStyleCnt="1"/>
      <dgm:spPr/>
      <dgm:t>
        <a:bodyPr/>
        <a:lstStyle/>
        <a:p>
          <a:endParaRPr lang="en-GB"/>
        </a:p>
      </dgm:t>
    </dgm:pt>
  </dgm:ptLst>
  <dgm:cxnLst>
    <dgm:cxn modelId="{377F71D5-A769-4775-BAAB-1D237379EB40}" type="presOf" srcId="{5D3B457B-7247-4F5B-BFA4-B621ED5EC15A}" destId="{0B11CFCF-60BD-401F-917C-7E1BB215E251}" srcOrd="0" destOrd="0" presId="urn:microsoft.com/office/officeart/2005/8/layout/lProcess3"/>
    <dgm:cxn modelId="{A07F2A7F-FA82-414D-BDAE-EB21A62D85C8}" type="presOf" srcId="{40C094D9-258A-457D-BD0D-1C8E9A190513}" destId="{D6831C89-6914-41BA-8E19-D05C6B74C8BD}" srcOrd="0" destOrd="0" presId="urn:microsoft.com/office/officeart/2005/8/layout/lProcess3"/>
    <dgm:cxn modelId="{25B68A27-781F-463F-9C32-B6415FD6A605}" srcId="{5D3B457B-7247-4F5B-BFA4-B621ED5EC15A}" destId="{40C094D9-258A-457D-BD0D-1C8E9A190513}" srcOrd="0" destOrd="0" parTransId="{407ADF52-7822-48AC-96CB-592A0CE2C53F}" sibTransId="{88778AE2-A898-4FA2-9A46-143A73A7996B}"/>
    <dgm:cxn modelId="{5D75F3D7-6C7B-4F3A-85CF-084A3669DD74}" type="presParOf" srcId="{0B11CFCF-60BD-401F-917C-7E1BB215E251}" destId="{1C747AA0-4F01-416A-A2DF-EC10E054CAF3}" srcOrd="0" destOrd="0" presId="urn:microsoft.com/office/officeart/2005/8/layout/lProcess3"/>
    <dgm:cxn modelId="{3D7C84FC-D73A-49CA-8B18-BFD949D9A7D5}" type="presParOf" srcId="{1C747AA0-4F01-416A-A2DF-EC10E054CAF3}" destId="{D6831C89-6914-41BA-8E19-D05C6B74C8BD}" srcOrd="0" destOrd="0" presId="urn:microsoft.com/office/officeart/2005/8/layout/lProcess3"/>
  </dgm:cxnLst>
  <dgm:bg/>
  <dgm:whole/>
  <dgm:extLst>
    <a:ext uri="http://schemas.microsoft.com/office/drawing/2008/diagram">
      <dsp:dataModelExt xmlns:dsp="http://schemas.microsoft.com/office/drawing/2008/diagram" relId="rId5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9B4765-A133-4BBE-AAB0-442DBD41A55E}" type="datetimeFigureOut">
              <a:rPr lang="en-GB" smtClean="0"/>
              <a:t>07/03/2019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7B9907A-72EF-4AD4-9791-159CFE3DDF18}" type="slidenum">
              <a:rPr lang="en-GB" smtClean="0"/>
              <a:t>‹#›</a:t>
            </a:fld>
            <a:endParaRPr lang="en-GB"/>
          </a:p>
        </p:txBody>
      </p:sp>
    </p:spTree>
    <p:extLst>
      <p:ext uri="{BB962C8B-B14F-4D97-AF65-F5344CB8AC3E}">
        <p14:creationId xmlns:p14="http://schemas.microsoft.com/office/powerpoint/2010/main" val="3391777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DB2BA8F-77E7-4D74-8429-FEA15301A487}" type="datetimeFigureOut">
              <a:rPr lang="en-GB" smtClean="0"/>
              <a:t>07/03/2019</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73BD2BE-0D39-469E-8B13-E83FE0E0A27D}" type="slidenum">
              <a:rPr lang="en-GB" smtClean="0"/>
              <a:t>‹#›</a:t>
            </a:fld>
            <a:endParaRPr lang="en-GB" dirty="0"/>
          </a:p>
        </p:txBody>
      </p:sp>
    </p:spTree>
    <p:extLst>
      <p:ext uri="{BB962C8B-B14F-4D97-AF65-F5344CB8AC3E}">
        <p14:creationId xmlns:p14="http://schemas.microsoft.com/office/powerpoint/2010/main" val="708269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 New national services will be built:</a:t>
            </a:r>
          </a:p>
          <a:p>
            <a:endParaRPr lang="en-GB"/>
          </a:p>
          <a:p>
            <a:r>
              <a:rPr lang="en-GB"/>
              <a:t>National Care Worker IDP – Will provide logon services at various levels depending on the organisation scenarios requirements. Initially Smartcard, OTP and Push Notification on service go live followed by FIDO based biometric support. Platform agnostic (e.g. </a:t>
            </a:r>
            <a:r>
              <a:rPr lang="en-GB" err="1"/>
              <a:t>ChromeOS</a:t>
            </a:r>
            <a:r>
              <a:rPr lang="en-GB"/>
              <a:t>)</a:t>
            </a:r>
          </a:p>
          <a:p>
            <a:endParaRPr lang="en-GB"/>
          </a:p>
          <a:p>
            <a:r>
              <a:rPr lang="en-GB"/>
              <a:t>National Access Gateway – Will protect national API’s and services referencing a granular rules and policies set </a:t>
            </a:r>
          </a:p>
          <a:p>
            <a:endParaRPr lang="en-GB"/>
          </a:p>
          <a:p>
            <a:r>
              <a:rPr lang="en-GB"/>
              <a:t>National Federation Service – Will allow the national </a:t>
            </a:r>
            <a:r>
              <a:rPr lang="en-GB" err="1"/>
              <a:t>signon</a:t>
            </a:r>
            <a:r>
              <a:rPr lang="en-GB"/>
              <a:t> to be used to access 3</a:t>
            </a:r>
            <a:r>
              <a:rPr lang="en-GB" baseline="30000"/>
              <a:t>rd</a:t>
            </a:r>
            <a:r>
              <a:rPr lang="en-GB"/>
              <a:t> party national services such as </a:t>
            </a:r>
            <a:r>
              <a:rPr lang="en-GB" err="1"/>
              <a:t>NHSMail</a:t>
            </a:r>
            <a:r>
              <a:rPr lang="en-GB"/>
              <a:t>, O365 and ESR.</a:t>
            </a:r>
          </a:p>
        </p:txBody>
      </p:sp>
      <p:sp>
        <p:nvSpPr>
          <p:cNvPr id="4" name="Slide Number Placeholder 3"/>
          <p:cNvSpPr>
            <a:spLocks noGrp="1"/>
          </p:cNvSpPr>
          <p:nvPr>
            <p:ph type="sldNum" sz="quarter" idx="10"/>
          </p:nvPr>
        </p:nvSpPr>
        <p:spPr/>
        <p:txBody>
          <a:bodyPr/>
          <a:lstStyle/>
          <a:p>
            <a:fld id="{573BD2BE-0D39-469E-8B13-E83FE0E0A27D}" type="slidenum">
              <a:rPr lang="en-GB" smtClean="0"/>
              <a:t>4</a:t>
            </a:fld>
            <a:endParaRPr lang="en-GB"/>
          </a:p>
        </p:txBody>
      </p:sp>
    </p:spTree>
    <p:extLst>
      <p:ext uri="{BB962C8B-B14F-4D97-AF65-F5344CB8AC3E}">
        <p14:creationId xmlns:p14="http://schemas.microsoft.com/office/powerpoint/2010/main" val="4170306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3 New national services will be built:</a:t>
            </a:r>
          </a:p>
          <a:p>
            <a:endParaRPr lang="en-GB"/>
          </a:p>
          <a:p>
            <a:r>
              <a:rPr lang="en-GB"/>
              <a:t>National Care Worker IDP – Will provide logon services at various levels depending on the organisation scenarios requirements. Initially Smartcard, OTP and Push Notification on service go live followed by FIDO based biometric support. Platform agnostic (e.g. </a:t>
            </a:r>
            <a:r>
              <a:rPr lang="en-GB" err="1"/>
              <a:t>ChromeOS</a:t>
            </a:r>
            <a:r>
              <a:rPr lang="en-GB"/>
              <a:t>)</a:t>
            </a:r>
          </a:p>
          <a:p>
            <a:endParaRPr lang="en-GB"/>
          </a:p>
          <a:p>
            <a:r>
              <a:rPr lang="en-GB"/>
              <a:t>National Access Gateway – Will protect national API’s and services referencing a granular rules and policies set </a:t>
            </a:r>
          </a:p>
          <a:p>
            <a:endParaRPr lang="en-GB"/>
          </a:p>
          <a:p>
            <a:r>
              <a:rPr lang="en-GB"/>
              <a:t>National Federation Service – Will allow the national </a:t>
            </a:r>
            <a:r>
              <a:rPr lang="en-GB" err="1"/>
              <a:t>signon</a:t>
            </a:r>
            <a:r>
              <a:rPr lang="en-GB"/>
              <a:t> to be used to access 3</a:t>
            </a:r>
            <a:r>
              <a:rPr lang="en-GB" baseline="30000"/>
              <a:t>rd</a:t>
            </a:r>
            <a:r>
              <a:rPr lang="en-GB"/>
              <a:t> party national services such as </a:t>
            </a:r>
            <a:r>
              <a:rPr lang="en-GB" err="1"/>
              <a:t>NHSMail</a:t>
            </a:r>
            <a:r>
              <a:rPr lang="en-GB"/>
              <a:t>, O365 and ESR.</a:t>
            </a:r>
          </a:p>
        </p:txBody>
      </p:sp>
      <p:sp>
        <p:nvSpPr>
          <p:cNvPr id="4" name="Slide Number Placeholder 3"/>
          <p:cNvSpPr>
            <a:spLocks noGrp="1"/>
          </p:cNvSpPr>
          <p:nvPr>
            <p:ph type="sldNum" sz="quarter" idx="10"/>
          </p:nvPr>
        </p:nvSpPr>
        <p:spPr/>
        <p:txBody>
          <a:bodyPr/>
          <a:lstStyle/>
          <a:p>
            <a:fld id="{573BD2BE-0D39-469E-8B13-E83FE0E0A27D}" type="slidenum">
              <a:rPr lang="en-GB" smtClean="0"/>
              <a:t>5</a:t>
            </a:fld>
            <a:endParaRPr lang="en-GB"/>
          </a:p>
        </p:txBody>
      </p:sp>
    </p:spTree>
    <p:extLst>
      <p:ext uri="{BB962C8B-B14F-4D97-AF65-F5344CB8AC3E}">
        <p14:creationId xmlns:p14="http://schemas.microsoft.com/office/powerpoint/2010/main" val="2412914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3BD2BE-0D39-469E-8B13-E83FE0E0A27D}" type="slidenum">
              <a:rPr lang="en-GB" smtClean="0"/>
              <a:t>10</a:t>
            </a:fld>
            <a:endParaRPr lang="en-GB"/>
          </a:p>
        </p:txBody>
      </p:sp>
    </p:spTree>
    <p:extLst>
      <p:ext uri="{BB962C8B-B14F-4D97-AF65-F5344CB8AC3E}">
        <p14:creationId xmlns:p14="http://schemas.microsoft.com/office/powerpoint/2010/main" val="445047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836123"/>
            <a:ext cx="9144000" cy="2556164"/>
          </a:xfrm>
          <a:prstGeom prst="rect">
            <a:avLst/>
          </a:prstGeom>
        </p:spPr>
      </p:pic>
      <p:pic>
        <p:nvPicPr>
          <p:cNvPr id="8" name="Picture 7"/>
          <p:cNvPicPr/>
          <p:nvPr userDrawn="1"/>
        </p:nvPicPr>
        <p:blipFill>
          <a:blip r:embed="rId3"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000" y="4428000"/>
            <a:ext cx="3023318" cy="586741"/>
          </a:xfrm>
          <a:prstGeom prst="rect">
            <a:avLst/>
          </a:prstGeom>
        </p:spPr>
      </p:pic>
      <p:sp>
        <p:nvSpPr>
          <p:cNvPr id="9" name="Text Placeholder 5"/>
          <p:cNvSpPr>
            <a:spLocks noGrp="1"/>
          </p:cNvSpPr>
          <p:nvPr>
            <p:ph type="body" sz="quarter" idx="12" hasCustomPrompt="1"/>
          </p:nvPr>
        </p:nvSpPr>
        <p:spPr>
          <a:xfrm>
            <a:off x="720000" y="684000"/>
            <a:ext cx="6660312" cy="483558"/>
          </a:xfrm>
        </p:spPr>
        <p:txBody>
          <a:bodyPr lIns="0" tIns="0" rIns="0" bIns="0">
            <a:normAutofit/>
          </a:bodyPr>
          <a:lstStyle>
            <a:lvl1pPr marL="0" indent="0">
              <a:spcBef>
                <a:spcPts val="0"/>
              </a:spcBef>
              <a:buNone/>
              <a:defRPr sz="3000" b="1" spc="-40" baseline="0">
                <a:solidFill>
                  <a:schemeClr val="accent1"/>
                </a:solidFill>
                <a:latin typeface="Arial" panose="020B0604020202020204" pitchFamily="34" charset="0"/>
              </a:defRPr>
            </a:lvl1pPr>
          </a:lstStyle>
          <a:p>
            <a:pPr lvl="0"/>
            <a:r>
              <a:rPr lang="en-US" dirty="0"/>
              <a:t>Title heading in 30pt Arial Bold</a:t>
            </a:r>
            <a:endParaRPr lang="en-GB" dirty="0"/>
          </a:p>
        </p:txBody>
      </p:sp>
      <p:sp>
        <p:nvSpPr>
          <p:cNvPr id="10" name="Text Placeholder 9"/>
          <p:cNvSpPr>
            <a:spLocks noGrp="1"/>
          </p:cNvSpPr>
          <p:nvPr>
            <p:ph type="body" sz="quarter" idx="13" hasCustomPrompt="1"/>
          </p:nvPr>
        </p:nvSpPr>
        <p:spPr>
          <a:xfrm>
            <a:off x="720000" y="1188000"/>
            <a:ext cx="6660312" cy="444553"/>
          </a:xfrm>
        </p:spPr>
        <p:txBody>
          <a:bodyPr lIns="0" tIns="0" rIns="0" bIns="0">
            <a:normAutofit/>
          </a:bodyPr>
          <a:lstStyle>
            <a:lvl1pPr marL="0" indent="0">
              <a:buNone/>
              <a:defRPr sz="2100" b="1">
                <a:solidFill>
                  <a:schemeClr val="accent2">
                    <a:lumMod val="75000"/>
                  </a:schemeClr>
                </a:solidFill>
              </a:defRPr>
            </a:lvl1pPr>
          </a:lstStyle>
          <a:p>
            <a:r>
              <a:rPr lang="en-US" dirty="0"/>
              <a:t>Subheading in 21pt Arial Bold</a:t>
            </a:r>
            <a:endParaRPr lang="en-GB" dirty="0"/>
          </a:p>
        </p:txBody>
      </p:sp>
      <p:sp>
        <p:nvSpPr>
          <p:cNvPr id="11" name="Text Placeholder 13"/>
          <p:cNvSpPr>
            <a:spLocks noGrp="1"/>
          </p:cNvSpPr>
          <p:nvPr>
            <p:ph type="body" sz="quarter" idx="14" hasCustomPrompt="1"/>
          </p:nvPr>
        </p:nvSpPr>
        <p:spPr>
          <a:xfrm>
            <a:off x="4644008" y="4500000"/>
            <a:ext cx="3924008" cy="324000"/>
          </a:xfrm>
        </p:spPr>
        <p:txBody>
          <a:bodyPr lIns="0" tIns="0" rIns="0" bIns="0">
            <a:normAutofit/>
          </a:bodyPr>
          <a:lstStyle>
            <a:lvl1pPr marL="0" indent="0" algn="r">
              <a:buNone/>
              <a:defRPr sz="1500" b="1" baseline="0">
                <a:solidFill>
                  <a:schemeClr val="accent6"/>
                </a:solidFill>
              </a:defRPr>
            </a:lvl1pPr>
          </a:lstStyle>
          <a:p>
            <a:pPr lvl="0"/>
            <a:r>
              <a:rPr lang="en-US" dirty="0"/>
              <a:t>Presented by… in 15pt Arial Bold</a:t>
            </a:r>
            <a:endParaRPr lang="en-GB" dirty="0"/>
          </a:p>
        </p:txBody>
      </p:sp>
    </p:spTree>
    <p:extLst>
      <p:ext uri="{BB962C8B-B14F-4D97-AF65-F5344CB8AC3E}">
        <p14:creationId xmlns:p14="http://schemas.microsoft.com/office/powerpoint/2010/main" val="2111944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936000"/>
            <a:ext cx="9144000" cy="4207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720000" y="360000"/>
            <a:ext cx="7632000" cy="529568"/>
          </a:xfrm>
        </p:spPr>
        <p:txBody>
          <a:bodyPr lIns="0" tIns="0" rIns="0" bIns="0" anchor="t">
            <a:normAutofit/>
          </a:bodyPr>
          <a:lstStyle>
            <a:lvl1pPr>
              <a:defRPr sz="3000" b="1" spc="-40" baseline="0">
                <a:solidFill>
                  <a:schemeClr val="accent1"/>
                </a:solidFill>
              </a:defRPr>
            </a:lvl1pPr>
          </a:lstStyle>
          <a:p>
            <a:r>
              <a:rPr lang="en-US" dirty="0"/>
              <a:t>Main Heading</a:t>
            </a:r>
            <a:endParaRPr lang="en-GB" dirty="0"/>
          </a:p>
        </p:txBody>
      </p:sp>
      <p:sp>
        <p:nvSpPr>
          <p:cNvPr id="3" name="Content Placeholder 2"/>
          <p:cNvSpPr>
            <a:spLocks noGrp="1"/>
          </p:cNvSpPr>
          <p:nvPr>
            <p:ph idx="1"/>
          </p:nvPr>
        </p:nvSpPr>
        <p:spPr>
          <a:xfrm>
            <a:off x="720000" y="1080000"/>
            <a:ext cx="7704000" cy="3435966"/>
          </a:xfrm>
        </p:spPr>
        <p:txBody>
          <a:bodyPr lIns="0" tIns="0" rIns="0" bIns="0"/>
          <a:lstStyle>
            <a:lvl1pPr>
              <a:defRPr sz="3000">
                <a:solidFill>
                  <a:schemeClr val="accent6"/>
                </a:solidFill>
              </a:defRPr>
            </a:lvl1pPr>
            <a:lvl2pPr>
              <a:defRPr sz="2600">
                <a:solidFill>
                  <a:schemeClr val="accent6"/>
                </a:solidFill>
              </a:defRPr>
            </a:lvl2pPr>
            <a:lvl3pPr marL="1143000" indent="-228600">
              <a:buFont typeface="Wingdings" panose="05000000000000000000" pitchFamily="2" charset="2"/>
              <a:buChar char="§"/>
              <a:defRPr sz="2200">
                <a:solidFill>
                  <a:schemeClr val="accent6"/>
                </a:solidFill>
              </a:defRPr>
            </a:lvl3pPr>
            <a:lvl4pPr>
              <a:defRPr sz="2100"/>
            </a:lvl4pPr>
            <a:lvl5pPr>
              <a:defRPr sz="1750"/>
            </a:lvl5pPr>
          </a:lstStyle>
          <a:p>
            <a:pPr lvl="0"/>
            <a:r>
              <a:rPr lang="en-US"/>
              <a:t>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6300192" y="4731990"/>
            <a:ext cx="2133600" cy="273844"/>
          </a:xfrm>
        </p:spPr>
        <p:txBody>
          <a:bodyPr/>
          <a:lstStyle>
            <a:lvl1pPr>
              <a:defRPr sz="1000">
                <a:solidFill>
                  <a:schemeClr val="accent6"/>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1918140604"/>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3" name="Picture 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flipH="1" flipV="1">
            <a:off x="0" y="762"/>
            <a:ext cx="9144000" cy="5141976"/>
          </a:xfrm>
          <a:prstGeom prst="rect">
            <a:avLst/>
          </a:prstGeom>
        </p:spPr>
      </p:pic>
      <p:sp>
        <p:nvSpPr>
          <p:cNvPr id="10" name="Rectangle 9"/>
          <p:cNvSpPr/>
          <p:nvPr userDrawn="1"/>
        </p:nvSpPr>
        <p:spPr>
          <a:xfrm>
            <a:off x="0" y="3848400"/>
            <a:ext cx="9144000" cy="1296144"/>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title" hasCustomPrompt="1"/>
          </p:nvPr>
        </p:nvSpPr>
        <p:spPr>
          <a:xfrm>
            <a:off x="720000" y="4032000"/>
            <a:ext cx="6804328" cy="900068"/>
          </a:xfrm>
        </p:spPr>
        <p:txBody>
          <a:bodyPr lIns="0" tIns="0" rIns="0" bIns="0" anchor="t">
            <a:normAutofit/>
          </a:bodyPr>
          <a:lstStyle>
            <a:lvl1pPr>
              <a:defRPr sz="3000" b="1">
                <a:solidFill>
                  <a:schemeClr val="accent1"/>
                </a:solidFill>
              </a:defRPr>
            </a:lvl1pPr>
          </a:lstStyle>
          <a:p>
            <a:r>
              <a:rPr lang="en-US" dirty="0"/>
              <a:t>Main Heading</a:t>
            </a:r>
            <a:endParaRPr lang="en-GB" dirty="0"/>
          </a:p>
        </p:txBody>
      </p:sp>
      <p:sp>
        <p:nvSpPr>
          <p:cNvPr id="8" name="Content Placeholder 2"/>
          <p:cNvSpPr>
            <a:spLocks noGrp="1"/>
          </p:cNvSpPr>
          <p:nvPr>
            <p:ph idx="1"/>
          </p:nvPr>
        </p:nvSpPr>
        <p:spPr>
          <a:xfrm>
            <a:off x="720000" y="4515966"/>
            <a:ext cx="6804000" cy="516647"/>
          </a:xfrm>
        </p:spPr>
        <p:txBody>
          <a:bodyPr lIns="0" tIns="0" rIns="0" bIns="0">
            <a:normAutofit/>
          </a:bodyPr>
          <a:lstStyle>
            <a:lvl1pPr marL="0" indent="0">
              <a:buNone/>
              <a:defRPr sz="1800">
                <a:solidFill>
                  <a:schemeClr val="accent1"/>
                </a:solidFill>
              </a:defRPr>
            </a:lvl1pPr>
            <a:lvl2pPr>
              <a:defRPr sz="2600">
                <a:solidFill>
                  <a:schemeClr val="bg1"/>
                </a:solidFill>
              </a:defRPr>
            </a:lvl2pPr>
            <a:lvl3pPr marL="1143000" indent="-228600">
              <a:buFont typeface="Wingdings" panose="05000000000000000000" pitchFamily="2" charset="2"/>
              <a:buChar char="§"/>
              <a:defRPr sz="2200">
                <a:solidFill>
                  <a:schemeClr val="bg1"/>
                </a:solidFill>
              </a:defRPr>
            </a:lvl3pPr>
            <a:lvl4pPr>
              <a:defRPr sz="2100"/>
            </a:lvl4pPr>
            <a:lvl5pPr>
              <a:defRPr sz="1750"/>
            </a:lvl5pPr>
          </a:lstStyle>
          <a:p>
            <a:pPr lvl="0"/>
            <a:r>
              <a:rPr lang="en-US"/>
              <a:t>Edit Master text styles</a:t>
            </a:r>
          </a:p>
        </p:txBody>
      </p:sp>
      <p:sp>
        <p:nvSpPr>
          <p:cNvPr id="11" name="Slide Number Placeholder 5"/>
          <p:cNvSpPr>
            <a:spLocks noGrp="1"/>
          </p:cNvSpPr>
          <p:nvPr>
            <p:ph type="sldNum" sz="quarter" idx="12"/>
          </p:nvPr>
        </p:nvSpPr>
        <p:spPr>
          <a:xfrm>
            <a:off x="6300192" y="4731990"/>
            <a:ext cx="2133600" cy="273844"/>
          </a:xfrm>
        </p:spPr>
        <p:txBody>
          <a:bodyPr/>
          <a:lstStyle>
            <a:lvl1pPr>
              <a:defRPr sz="1000">
                <a:solidFill>
                  <a:schemeClr val="accent1"/>
                </a:solidFill>
              </a:defRPr>
            </a:lvl1pPr>
          </a:lstStyle>
          <a:p>
            <a:fld id="{4F2E129E-16B7-480B-972E-C025DBFD1D53}" type="slidenum">
              <a:rPr lang="en-GB" smtClean="0"/>
              <a:pPr/>
              <a:t>‹#›</a:t>
            </a:fld>
            <a:endParaRPr lang="en-GB" dirty="0"/>
          </a:p>
        </p:txBody>
      </p:sp>
    </p:spTree>
    <p:extLst>
      <p:ext uri="{BB962C8B-B14F-4D97-AF65-F5344CB8AC3E}">
        <p14:creationId xmlns:p14="http://schemas.microsoft.com/office/powerpoint/2010/main" val="4181799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311730"/>
            <a:ext cx="9144000" cy="2556164"/>
          </a:xfrm>
          <a:prstGeom prst="rect">
            <a:avLst/>
          </a:prstGeom>
        </p:spPr>
      </p:pic>
      <p:sp>
        <p:nvSpPr>
          <p:cNvPr id="16" name="Rectangle 15"/>
          <p:cNvSpPr/>
          <p:nvPr userDrawn="1"/>
        </p:nvSpPr>
        <p:spPr>
          <a:xfrm>
            <a:off x="0" y="1311731"/>
            <a:ext cx="9144000" cy="2556163"/>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userDrawn="1"/>
        </p:nvSpPr>
        <p:spPr>
          <a:xfrm>
            <a:off x="755576" y="1398235"/>
            <a:ext cx="6048672" cy="1938992"/>
          </a:xfrm>
          <a:prstGeom prst="rect">
            <a:avLst/>
          </a:prstGeom>
          <a:noFill/>
        </p:spPr>
        <p:txBody>
          <a:bodyPr wrap="square" rtlCol="0">
            <a:spAutoFit/>
          </a:bodyPr>
          <a:lstStyle/>
          <a:p>
            <a:pPr>
              <a:lnSpc>
                <a:spcPts val="3600"/>
              </a:lnSpc>
            </a:pPr>
            <a:r>
              <a:rPr lang="en-GB" sz="2400" b="1" u="none" strike="noStrike" kern="1200" dirty="0">
                <a:solidFill>
                  <a:schemeClr val="accent1"/>
                </a:solidFill>
                <a:effectLst/>
                <a:latin typeface="+mn-lt"/>
                <a:ea typeface="+mn-ea"/>
                <a:cs typeface="+mn-cs"/>
              </a:rPr>
              <a:t>www.digital.nhs.uk</a:t>
            </a:r>
            <a:endParaRPr lang="en-GB" sz="2400" kern="1200" dirty="0">
              <a:solidFill>
                <a:schemeClr val="accent1"/>
              </a:solidFill>
              <a:effectLst/>
              <a:latin typeface="+mn-lt"/>
              <a:ea typeface="+mn-ea"/>
              <a:cs typeface="+mn-cs"/>
            </a:endParaRPr>
          </a:p>
          <a:p>
            <a:pPr marL="0" marR="0" indent="0" algn="l" defTabSz="914400" rtl="0" eaLnBrk="1" fontAlgn="auto" latinLnBrk="0" hangingPunct="1">
              <a:lnSpc>
                <a:spcPts val="3600"/>
              </a:lnSpc>
              <a:spcBef>
                <a:spcPts val="0"/>
              </a:spcBef>
              <a:spcAft>
                <a:spcPts val="0"/>
              </a:spcAft>
              <a:buClrTx/>
              <a:buSzTx/>
              <a:buFontTx/>
              <a:buNone/>
              <a:tabLst/>
              <a:defRPr/>
            </a:pPr>
            <a:r>
              <a:rPr lang="en-GB" sz="2400" kern="1200" dirty="0">
                <a:solidFill>
                  <a:schemeClr val="accent1"/>
                </a:solidFill>
                <a:effectLst/>
                <a:latin typeface="+mn-lt"/>
                <a:ea typeface="+mn-ea"/>
                <a:cs typeface="+mn-cs"/>
              </a:rPr>
              <a:t>     </a:t>
            </a:r>
            <a:r>
              <a:rPr lang="en-GB" sz="2400" b="1" kern="1200" dirty="0">
                <a:solidFill>
                  <a:schemeClr val="accent1"/>
                </a:solidFill>
                <a:effectLst/>
                <a:latin typeface="+mn-lt"/>
                <a:ea typeface="+mn-ea"/>
                <a:cs typeface="+mn-cs"/>
              </a:rPr>
              <a:t>@</a:t>
            </a:r>
            <a:r>
              <a:rPr lang="en-GB" sz="2400" b="1" kern="1200" dirty="0" err="1">
                <a:solidFill>
                  <a:schemeClr val="accent1"/>
                </a:solidFill>
                <a:effectLst/>
                <a:latin typeface="+mn-lt"/>
                <a:ea typeface="+mn-ea"/>
                <a:cs typeface="+mn-cs"/>
              </a:rPr>
              <a:t>nhsdigital</a:t>
            </a:r>
            <a:endParaRPr lang="en-GB" sz="2400" b="1" kern="1200" dirty="0">
              <a:solidFill>
                <a:schemeClr val="accent1"/>
              </a:solidFill>
              <a:effectLst/>
              <a:latin typeface="+mn-lt"/>
              <a:ea typeface="+mn-ea"/>
              <a:cs typeface="+mn-cs"/>
            </a:endParaRPr>
          </a:p>
          <a:p>
            <a:pPr>
              <a:lnSpc>
                <a:spcPts val="3600"/>
              </a:lnSpc>
            </a:pPr>
            <a:r>
              <a:rPr lang="en-GB" sz="2400" b="1" kern="1200" dirty="0">
                <a:solidFill>
                  <a:schemeClr val="accent1"/>
                </a:solidFill>
                <a:effectLst/>
                <a:latin typeface="+mn-lt"/>
                <a:ea typeface="+mn-ea"/>
                <a:cs typeface="+mn-cs"/>
              </a:rPr>
              <a:t>enquiries@nhsdigital.nhs.uk</a:t>
            </a:r>
          </a:p>
          <a:p>
            <a:pPr>
              <a:lnSpc>
                <a:spcPts val="3600"/>
              </a:lnSpc>
            </a:pPr>
            <a:r>
              <a:rPr lang="en-GB" sz="2400" b="1" kern="1200" dirty="0">
                <a:solidFill>
                  <a:schemeClr val="accent1"/>
                </a:solidFill>
                <a:effectLst/>
                <a:latin typeface="+mn-lt"/>
                <a:ea typeface="+mn-ea"/>
                <a:cs typeface="+mn-cs"/>
              </a:rPr>
              <a:t>0300 303</a:t>
            </a:r>
            <a:r>
              <a:rPr lang="en-GB" sz="2400" b="1" kern="1200" baseline="0" dirty="0">
                <a:solidFill>
                  <a:schemeClr val="accent1"/>
                </a:solidFill>
                <a:effectLst/>
                <a:latin typeface="+mn-lt"/>
                <a:ea typeface="+mn-ea"/>
                <a:cs typeface="+mn-cs"/>
              </a:rPr>
              <a:t> 5678</a:t>
            </a:r>
            <a:endParaRPr lang="en-GB" sz="2400" kern="1200" dirty="0">
              <a:solidFill>
                <a:schemeClr val="accent1"/>
              </a:solidFill>
              <a:effectLst/>
              <a:latin typeface="+mn-lt"/>
              <a:ea typeface="+mn-ea"/>
              <a:cs typeface="+mn-cs"/>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5576" y="4235542"/>
            <a:ext cx="3671171" cy="712472"/>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1925" y="1968019"/>
            <a:ext cx="387707" cy="387707"/>
          </a:xfrm>
          <a:prstGeom prst="rect">
            <a:avLst/>
          </a:prstGeom>
        </p:spPr>
      </p:pic>
      <p:pic>
        <p:nvPicPr>
          <p:cNvPr id="17" name="Picture 16"/>
          <p:cNvPicPr/>
          <p:nvPr userDrawn="1"/>
        </p:nvPicPr>
        <p:blipFill>
          <a:blip r:embed="rId5" cstate="print">
            <a:extLst>
              <a:ext uri="{28A0092B-C50C-407E-A947-70E740481C1C}">
                <a14:useLocalDpi xmlns:a14="http://schemas.microsoft.com/office/drawing/2010/main" val="0"/>
              </a:ext>
            </a:extLst>
          </a:blip>
          <a:stretch>
            <a:fillRect/>
          </a:stretch>
        </p:blipFill>
        <p:spPr>
          <a:xfrm>
            <a:off x="7478211" y="253638"/>
            <a:ext cx="1198245" cy="949960"/>
          </a:xfrm>
          <a:prstGeom prst="rect">
            <a:avLst/>
          </a:prstGeom>
        </p:spPr>
      </p:pic>
    </p:spTree>
    <p:extLst>
      <p:ext uri="{BB962C8B-B14F-4D97-AF65-F5344CB8AC3E}">
        <p14:creationId xmlns:p14="http://schemas.microsoft.com/office/powerpoint/2010/main" val="2074314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83B9E-7380-5741-9583-A2FA65D88574}" type="slidenum">
              <a:t>‹#›</a:t>
            </a:fld>
            <a:endParaRPr lang="en-US"/>
          </a:p>
        </p:txBody>
      </p:sp>
    </p:spTree>
    <p:extLst>
      <p:ext uri="{BB962C8B-B14F-4D97-AF65-F5344CB8AC3E}">
        <p14:creationId xmlns:p14="http://schemas.microsoft.com/office/powerpoint/2010/main" val="3809967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1F9D6EA-53C1-4056-A5B8-5AF66D913895}" type="datetime1">
              <a:rPr lang="en-GB" smtClean="0"/>
              <a:t>07/03/2019</a:t>
            </a:fld>
            <a:endParaRPr lang="en-GB"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Click to edit master footer style</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2E129E-16B7-480B-972E-C025DBFD1D53}" type="slidenum">
              <a:rPr lang="en-GB" smtClean="0"/>
              <a:t>‹#›</a:t>
            </a:fld>
            <a:endParaRPr lang="en-GB" dirty="0"/>
          </a:p>
        </p:txBody>
      </p:sp>
    </p:spTree>
    <p:extLst>
      <p:ext uri="{BB962C8B-B14F-4D97-AF65-F5344CB8AC3E}">
        <p14:creationId xmlns:p14="http://schemas.microsoft.com/office/powerpoint/2010/main" val="554456388"/>
      </p:ext>
    </p:extLst>
  </p:cSld>
  <p:clrMap bg1="lt1" tx1="dk1" bg2="lt2" tx2="dk2" accent1="accent1" accent2="accent2" accent3="accent3" accent4="accent4" accent5="accent5" accent6="accent6" hlink="hlink" folHlink="folHlink"/>
  <p:sldLayoutIdLst>
    <p:sldLayoutId id="2147483685" r:id="rId1"/>
    <p:sldLayoutId id="2147483662" r:id="rId2"/>
    <p:sldLayoutId id="2147483690" r:id="rId3"/>
    <p:sldLayoutId id="2147483681" r:id="rId4"/>
    <p:sldLayoutId id="2147483692" r:id="rId5"/>
  </p:sldLayoutIdLst>
  <p:hf sldNum="0" hdr="0" dt="0"/>
  <p:txStyles>
    <p:titleStyle>
      <a:lvl1pPr algn="l" defTabSz="914400" rtl="0" eaLnBrk="1" latinLnBrk="0" hangingPunct="1">
        <a:spcBef>
          <a:spcPct val="0"/>
        </a:spcBef>
        <a:buNone/>
        <a:defRPr sz="33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000" kern="120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600" kern="120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200" kern="120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diagramColors" Target="../diagrams/colors1.xml"/><Relationship Id="rId18" Type="http://schemas.openxmlformats.org/officeDocument/2006/relationships/diagramColors" Target="../diagrams/colors2.xml"/><Relationship Id="rId26" Type="http://schemas.openxmlformats.org/officeDocument/2006/relationships/diagramLayout" Target="../diagrams/layout4.xml"/><Relationship Id="rId39" Type="http://schemas.openxmlformats.org/officeDocument/2006/relationships/diagramColors" Target="../diagrams/colors6.xml"/><Relationship Id="rId21" Type="http://schemas.openxmlformats.org/officeDocument/2006/relationships/diagramLayout" Target="../diagrams/layout3.xml"/><Relationship Id="rId34" Type="http://schemas.openxmlformats.org/officeDocument/2006/relationships/diagramColors" Target="../diagrams/colors5.xml"/><Relationship Id="rId42" Type="http://schemas.openxmlformats.org/officeDocument/2006/relationships/diagramLayout" Target="../diagrams/layout7.xml"/><Relationship Id="rId47" Type="http://schemas.openxmlformats.org/officeDocument/2006/relationships/diagramLayout" Target="../diagrams/layout8.xml"/><Relationship Id="rId50" Type="http://schemas.microsoft.com/office/2007/relationships/diagramDrawing" Target="../diagrams/drawing8.xml"/><Relationship Id="rId55" Type="http://schemas.microsoft.com/office/2007/relationships/diagramDrawing" Target="../diagrams/drawing9.xml"/><Relationship Id="rId63" Type="http://schemas.openxmlformats.org/officeDocument/2006/relationships/diagramQuickStyle" Target="../diagrams/quickStyle11.xml"/><Relationship Id="rId7" Type="http://schemas.openxmlformats.org/officeDocument/2006/relationships/image" Target="../media/image14.png"/><Relationship Id="rId2" Type="http://schemas.openxmlformats.org/officeDocument/2006/relationships/notesSlide" Target="../notesSlides/notesSlide3.xml"/><Relationship Id="rId16" Type="http://schemas.openxmlformats.org/officeDocument/2006/relationships/diagramLayout" Target="../diagrams/layout2.xml"/><Relationship Id="rId20" Type="http://schemas.openxmlformats.org/officeDocument/2006/relationships/diagramData" Target="../diagrams/data3.xml"/><Relationship Id="rId29" Type="http://schemas.microsoft.com/office/2007/relationships/diagramDrawing" Target="../diagrams/drawing4.xml"/><Relationship Id="rId41" Type="http://schemas.openxmlformats.org/officeDocument/2006/relationships/diagramData" Target="../diagrams/data7.xml"/><Relationship Id="rId54" Type="http://schemas.openxmlformats.org/officeDocument/2006/relationships/diagramColors" Target="../diagrams/colors9.xml"/><Relationship Id="rId62" Type="http://schemas.openxmlformats.org/officeDocument/2006/relationships/diagramLayout" Target="../diagrams/layout1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diagramLayout" Target="../diagrams/layout1.xml"/><Relationship Id="rId24" Type="http://schemas.microsoft.com/office/2007/relationships/diagramDrawing" Target="../diagrams/drawing3.xml"/><Relationship Id="rId32" Type="http://schemas.openxmlformats.org/officeDocument/2006/relationships/diagramLayout" Target="../diagrams/layout5.xml"/><Relationship Id="rId37" Type="http://schemas.openxmlformats.org/officeDocument/2006/relationships/diagramLayout" Target="../diagrams/layout6.xml"/><Relationship Id="rId40" Type="http://schemas.microsoft.com/office/2007/relationships/diagramDrawing" Target="../diagrams/drawing6.xml"/><Relationship Id="rId45" Type="http://schemas.microsoft.com/office/2007/relationships/diagramDrawing" Target="../diagrams/drawing7.xml"/><Relationship Id="rId53" Type="http://schemas.openxmlformats.org/officeDocument/2006/relationships/diagramQuickStyle" Target="../diagrams/quickStyle9.xml"/><Relationship Id="rId58" Type="http://schemas.openxmlformats.org/officeDocument/2006/relationships/diagramQuickStyle" Target="../diagrams/quickStyle10.xml"/><Relationship Id="rId5" Type="http://schemas.openxmlformats.org/officeDocument/2006/relationships/image" Target="../media/image12.png"/><Relationship Id="rId15" Type="http://schemas.openxmlformats.org/officeDocument/2006/relationships/diagramData" Target="../diagrams/data2.xml"/><Relationship Id="rId23" Type="http://schemas.openxmlformats.org/officeDocument/2006/relationships/diagramColors" Target="../diagrams/colors3.xml"/><Relationship Id="rId28" Type="http://schemas.openxmlformats.org/officeDocument/2006/relationships/diagramColors" Target="../diagrams/colors4.xml"/><Relationship Id="rId36" Type="http://schemas.openxmlformats.org/officeDocument/2006/relationships/diagramData" Target="../diagrams/data6.xml"/><Relationship Id="rId49" Type="http://schemas.openxmlformats.org/officeDocument/2006/relationships/diagramColors" Target="../diagrams/colors8.xml"/><Relationship Id="rId57" Type="http://schemas.openxmlformats.org/officeDocument/2006/relationships/diagramLayout" Target="../diagrams/layout10.xml"/><Relationship Id="rId61" Type="http://schemas.openxmlformats.org/officeDocument/2006/relationships/diagramData" Target="../diagrams/data11.xml"/><Relationship Id="rId10" Type="http://schemas.openxmlformats.org/officeDocument/2006/relationships/diagramData" Target="../diagrams/data1.xml"/><Relationship Id="rId19" Type="http://schemas.microsoft.com/office/2007/relationships/diagramDrawing" Target="../diagrams/drawing2.xml"/><Relationship Id="rId31" Type="http://schemas.openxmlformats.org/officeDocument/2006/relationships/diagramData" Target="../diagrams/data5.xml"/><Relationship Id="rId44" Type="http://schemas.openxmlformats.org/officeDocument/2006/relationships/diagramColors" Target="../diagrams/colors7.xml"/><Relationship Id="rId52" Type="http://schemas.openxmlformats.org/officeDocument/2006/relationships/diagramLayout" Target="../diagrams/layout9.xml"/><Relationship Id="rId60" Type="http://schemas.microsoft.com/office/2007/relationships/diagramDrawing" Target="../diagrams/drawing10.xml"/><Relationship Id="rId65" Type="http://schemas.microsoft.com/office/2007/relationships/diagramDrawing" Target="../diagrams/drawing11.xml"/><Relationship Id="rId4" Type="http://schemas.openxmlformats.org/officeDocument/2006/relationships/image" Target="../media/image11.png"/><Relationship Id="rId9" Type="http://schemas.openxmlformats.org/officeDocument/2006/relationships/image" Target="../media/image16.png"/><Relationship Id="rId14" Type="http://schemas.microsoft.com/office/2007/relationships/diagramDrawing" Target="../diagrams/drawing1.xml"/><Relationship Id="rId22" Type="http://schemas.openxmlformats.org/officeDocument/2006/relationships/diagramQuickStyle" Target="../diagrams/quickStyle3.xml"/><Relationship Id="rId27" Type="http://schemas.openxmlformats.org/officeDocument/2006/relationships/diagramQuickStyle" Target="../diagrams/quickStyle4.xml"/><Relationship Id="rId30" Type="http://schemas.openxmlformats.org/officeDocument/2006/relationships/image" Target="../media/image17.jpeg"/><Relationship Id="rId35" Type="http://schemas.microsoft.com/office/2007/relationships/diagramDrawing" Target="../diagrams/drawing5.xml"/><Relationship Id="rId43" Type="http://schemas.openxmlformats.org/officeDocument/2006/relationships/diagramQuickStyle" Target="../diagrams/quickStyle7.xml"/><Relationship Id="rId48" Type="http://schemas.openxmlformats.org/officeDocument/2006/relationships/diagramQuickStyle" Target="../diagrams/quickStyle8.xml"/><Relationship Id="rId56" Type="http://schemas.openxmlformats.org/officeDocument/2006/relationships/diagramData" Target="../diagrams/data10.xml"/><Relationship Id="rId64" Type="http://schemas.openxmlformats.org/officeDocument/2006/relationships/diagramColors" Target="../diagrams/colors11.xml"/><Relationship Id="rId8" Type="http://schemas.openxmlformats.org/officeDocument/2006/relationships/image" Target="../media/image15.png"/><Relationship Id="rId51" Type="http://schemas.openxmlformats.org/officeDocument/2006/relationships/diagramData" Target="../diagrams/data9.xml"/><Relationship Id="rId3" Type="http://schemas.openxmlformats.org/officeDocument/2006/relationships/image" Target="../media/image10.png"/><Relationship Id="rId12" Type="http://schemas.openxmlformats.org/officeDocument/2006/relationships/diagramQuickStyle" Target="../diagrams/quickStyle1.xml"/><Relationship Id="rId17" Type="http://schemas.openxmlformats.org/officeDocument/2006/relationships/diagramQuickStyle" Target="../diagrams/quickStyle2.xml"/><Relationship Id="rId25" Type="http://schemas.openxmlformats.org/officeDocument/2006/relationships/diagramData" Target="../diagrams/data4.xml"/><Relationship Id="rId33" Type="http://schemas.openxmlformats.org/officeDocument/2006/relationships/diagramQuickStyle" Target="../diagrams/quickStyle5.xml"/><Relationship Id="rId38" Type="http://schemas.openxmlformats.org/officeDocument/2006/relationships/diagramQuickStyle" Target="../diagrams/quickStyle6.xml"/><Relationship Id="rId46" Type="http://schemas.openxmlformats.org/officeDocument/2006/relationships/diagramData" Target="../diagrams/data8.xml"/><Relationship Id="rId59" Type="http://schemas.openxmlformats.org/officeDocument/2006/relationships/diagramColors" Target="../diagrams/colors10.xml"/></Relationships>
</file>

<file path=ppt/slides/_rels/slide11.xml.rels><?xml version="1.0" encoding="UTF-8" standalone="yes"?>
<Relationships xmlns="http://schemas.openxmlformats.org/package/2006/relationships"><Relationship Id="rId2" Type="http://schemas.openxmlformats.org/officeDocument/2006/relationships/hyperlink" Target="https://developer.nhs.uk/apis/national-authenticat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p:txBody>
          <a:bodyPr>
            <a:normAutofit/>
          </a:bodyPr>
          <a:lstStyle/>
          <a:p>
            <a:r>
              <a:rPr lang="en-GB" dirty="0"/>
              <a:t>NHS Identity</a:t>
            </a:r>
          </a:p>
        </p:txBody>
      </p:sp>
      <p:sp>
        <p:nvSpPr>
          <p:cNvPr id="9" name="Text Placeholder 8"/>
          <p:cNvSpPr>
            <a:spLocks noGrp="1"/>
          </p:cNvSpPr>
          <p:nvPr>
            <p:ph type="body" sz="quarter" idx="13"/>
          </p:nvPr>
        </p:nvSpPr>
        <p:spPr/>
        <p:txBody>
          <a:bodyPr/>
          <a:lstStyle/>
          <a:p>
            <a:r>
              <a:rPr lang="en-GB" dirty="0"/>
              <a:t>Authentication fit for modern health </a:t>
            </a:r>
            <a:r>
              <a:rPr lang="en-GB"/>
              <a:t>and social care</a:t>
            </a:r>
            <a:endParaRPr lang="en-GB" dirty="0"/>
          </a:p>
        </p:txBody>
      </p:sp>
      <p:sp>
        <p:nvSpPr>
          <p:cNvPr id="10" name="Text Placeholder 9"/>
          <p:cNvSpPr>
            <a:spLocks noGrp="1"/>
          </p:cNvSpPr>
          <p:nvPr>
            <p:ph type="body" sz="quarter" idx="14"/>
          </p:nvPr>
        </p:nvSpPr>
        <p:spPr>
          <a:xfrm>
            <a:off x="4644008" y="4500000"/>
            <a:ext cx="3924008" cy="504000"/>
          </a:xfrm>
        </p:spPr>
        <p:txBody>
          <a:bodyPr/>
          <a:lstStyle/>
          <a:p>
            <a:r>
              <a:rPr lang="en-GB" dirty="0"/>
              <a:t>Presented by Neil Birch</a:t>
            </a:r>
          </a:p>
          <a:p>
            <a:r>
              <a:rPr lang="en-GB" dirty="0"/>
              <a:t>Implementation Manager</a:t>
            </a:r>
          </a:p>
          <a:p>
            <a:endParaRPr lang="en-GB" dirty="0"/>
          </a:p>
        </p:txBody>
      </p:sp>
    </p:spTree>
    <p:extLst>
      <p:ext uri="{BB962C8B-B14F-4D97-AF65-F5344CB8AC3E}">
        <p14:creationId xmlns:p14="http://schemas.microsoft.com/office/powerpoint/2010/main" val="3582026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B4EDA5-8513-48F0-8EC0-CD6D21CC9C2E}"/>
              </a:ext>
            </a:extLst>
          </p:cNvPr>
          <p:cNvSpPr>
            <a:spLocks noGrp="1"/>
          </p:cNvSpPr>
          <p:nvPr>
            <p:ph type="title"/>
          </p:nvPr>
        </p:nvSpPr>
        <p:spPr>
          <a:xfrm>
            <a:off x="736497" y="214517"/>
            <a:ext cx="7632000" cy="529568"/>
          </a:xfrm>
        </p:spPr>
        <p:txBody>
          <a:bodyPr>
            <a:normAutofit/>
          </a:bodyPr>
          <a:lstStyle/>
          <a:p>
            <a:r>
              <a:rPr lang="en-GB" sz="1800" dirty="0"/>
              <a:t>NHS Identity - Long Term Roadmap Themes</a:t>
            </a:r>
          </a:p>
        </p:txBody>
      </p:sp>
      <p:sp>
        <p:nvSpPr>
          <p:cNvPr id="4" name="Slide Number Placeholder 3">
            <a:extLst>
              <a:ext uri="{FF2B5EF4-FFF2-40B4-BE49-F238E27FC236}">
                <a16:creationId xmlns:a16="http://schemas.microsoft.com/office/drawing/2014/main" xmlns="" id="{D0463463-B3D6-48D5-B1F2-A2CEEEE6480D}"/>
              </a:ext>
            </a:extLst>
          </p:cNvPr>
          <p:cNvSpPr>
            <a:spLocks noGrp="1"/>
          </p:cNvSpPr>
          <p:nvPr>
            <p:ph type="sldNum" sz="quarter" idx="12"/>
          </p:nvPr>
        </p:nvSpPr>
        <p:spPr/>
        <p:txBody>
          <a:bodyPr/>
          <a:lstStyle/>
          <a:p>
            <a:fld id="{DC12C2CB-C475-442B-84C1-CBFDBCB34DB3}" type="slidenum">
              <a:rPr lang="en-GB" smtClean="0"/>
              <a:pPr/>
              <a:t>10</a:t>
            </a:fld>
            <a:endParaRPr lang="en-GB"/>
          </a:p>
        </p:txBody>
      </p:sp>
      <p:pic>
        <p:nvPicPr>
          <p:cNvPr id="6" name="Picture 5">
            <a:extLst>
              <a:ext uri="{FF2B5EF4-FFF2-40B4-BE49-F238E27FC236}">
                <a16:creationId xmlns:a16="http://schemas.microsoft.com/office/drawing/2014/main" xmlns="" id="{C2D218D9-7F52-4E1C-AA06-FB4671CBEAEE}"/>
              </a:ext>
            </a:extLst>
          </p:cNvPr>
          <p:cNvPicPr>
            <a:picLocks noChangeAspect="1"/>
          </p:cNvPicPr>
          <p:nvPr/>
        </p:nvPicPr>
        <p:blipFill rotWithShape="1">
          <a:blip r:embed="rId3">
            <a:extLst>
              <a:ext uri="{28A0092B-C50C-407E-A947-70E740481C1C}">
                <a14:useLocalDpi xmlns:a14="http://schemas.microsoft.com/office/drawing/2010/main" val="0"/>
              </a:ext>
            </a:extLst>
          </a:blip>
          <a:srcRect l="15351" t="45710" r="12988" b="17112"/>
          <a:stretch/>
        </p:blipFill>
        <p:spPr>
          <a:xfrm>
            <a:off x="467544" y="2386399"/>
            <a:ext cx="8136903" cy="2324831"/>
          </a:xfrm>
          <a:prstGeom prst="rect">
            <a:avLst/>
          </a:prstGeom>
        </p:spPr>
      </p:pic>
      <p:pic>
        <p:nvPicPr>
          <p:cNvPr id="8" name="Picture 7">
            <a:extLst>
              <a:ext uri="{FF2B5EF4-FFF2-40B4-BE49-F238E27FC236}">
                <a16:creationId xmlns:a16="http://schemas.microsoft.com/office/drawing/2014/main" xmlns="" id="{147D9359-77FC-4C89-9603-6BB2AB8A0E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703" y="2890454"/>
            <a:ext cx="1008112" cy="1008112"/>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a:extLst>
              <a:ext uri="{FF2B5EF4-FFF2-40B4-BE49-F238E27FC236}">
                <a16:creationId xmlns:a16="http://schemas.microsoft.com/office/drawing/2014/main" xmlns="" id="{FE766DE1-F883-4E6D-9B8C-DEB6C764FB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1857" y="1809449"/>
            <a:ext cx="1011904" cy="101190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xmlns="" id="{96C29D6C-6C60-4573-B2AA-33BEC276A3A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0656" y="2136019"/>
            <a:ext cx="1008111" cy="1008111"/>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3" name="Picture 12">
            <a:extLst>
              <a:ext uri="{FF2B5EF4-FFF2-40B4-BE49-F238E27FC236}">
                <a16:creationId xmlns:a16="http://schemas.microsoft.com/office/drawing/2014/main" xmlns="" id="{BCE26CB1-D97F-4631-9998-DE6BF4DE14B7}"/>
              </a:ext>
            </a:extLst>
          </p:cNvPr>
          <p:cNvPicPr>
            <a:picLocks noChangeAspect="1"/>
          </p:cNvPicPr>
          <p:nvPr/>
        </p:nvPicPr>
        <p:blipFill>
          <a:blip r:embed="rId7"/>
          <a:stretch>
            <a:fillRect/>
          </a:stretch>
        </p:blipFill>
        <p:spPr>
          <a:xfrm>
            <a:off x="1651516" y="2640075"/>
            <a:ext cx="974004" cy="945061"/>
          </a:xfrm>
          <a:prstGeom prst="ellipse">
            <a:avLst/>
          </a:prstGeom>
          <a:ln w="63500" cap="rnd">
            <a:solidFill>
              <a:schemeClr val="tx2">
                <a:lumMod val="40000"/>
                <a:lumOff val="6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6" name="TextBox 15">
            <a:extLst>
              <a:ext uri="{FF2B5EF4-FFF2-40B4-BE49-F238E27FC236}">
                <a16:creationId xmlns:a16="http://schemas.microsoft.com/office/drawing/2014/main" xmlns="" id="{F3AF1B70-2716-4EDD-AB33-A8A407DA145C}"/>
              </a:ext>
            </a:extLst>
          </p:cNvPr>
          <p:cNvSpPr txBox="1"/>
          <p:nvPr/>
        </p:nvSpPr>
        <p:spPr>
          <a:xfrm>
            <a:off x="2752405" y="1803777"/>
            <a:ext cx="996892"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1400"/>
              <a:t>Remote Signature</a:t>
            </a:r>
          </a:p>
        </p:txBody>
      </p:sp>
      <p:pic>
        <p:nvPicPr>
          <p:cNvPr id="3" name="Picture 2">
            <a:extLst>
              <a:ext uri="{FF2B5EF4-FFF2-40B4-BE49-F238E27FC236}">
                <a16:creationId xmlns:a16="http://schemas.microsoft.com/office/drawing/2014/main" xmlns="" id="{C383A3D0-9B88-4E4D-8C41-EEA62CC12F6C}"/>
              </a:ext>
            </a:extLst>
          </p:cNvPr>
          <p:cNvPicPr>
            <a:picLocks noChangeAspect="1"/>
          </p:cNvPicPr>
          <p:nvPr/>
        </p:nvPicPr>
        <p:blipFill>
          <a:blip r:embed="rId8"/>
          <a:stretch>
            <a:fillRect/>
          </a:stretch>
        </p:blipFill>
        <p:spPr>
          <a:xfrm>
            <a:off x="2883843" y="2356817"/>
            <a:ext cx="1071916" cy="963367"/>
          </a:xfrm>
          <a:prstGeom prst="ellipse">
            <a:avLst/>
          </a:prstGeom>
          <a:ln w="63500" cap="rnd">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4">
            <a:extLst>
              <a:ext uri="{FF2B5EF4-FFF2-40B4-BE49-F238E27FC236}">
                <a16:creationId xmlns:a16="http://schemas.microsoft.com/office/drawing/2014/main" xmlns="" id="{5D42300F-C9C6-40E3-BC69-C8E9CBA53795}"/>
              </a:ext>
            </a:extLst>
          </p:cNvPr>
          <p:cNvPicPr>
            <a:picLocks noChangeAspect="1"/>
          </p:cNvPicPr>
          <p:nvPr/>
        </p:nvPicPr>
        <p:blipFill>
          <a:blip r:embed="rId9"/>
          <a:stretch>
            <a:fillRect/>
          </a:stretch>
        </p:blipFill>
        <p:spPr>
          <a:xfrm>
            <a:off x="7221565" y="1592264"/>
            <a:ext cx="910611" cy="949687"/>
          </a:xfrm>
          <a:prstGeom prst="ellipse">
            <a:avLst/>
          </a:prstGeom>
          <a:ln w="63500" cap="rnd">
            <a:solidFill>
              <a:schemeClr val="accent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TextBox 13">
            <a:extLst>
              <a:ext uri="{FF2B5EF4-FFF2-40B4-BE49-F238E27FC236}">
                <a16:creationId xmlns:a16="http://schemas.microsoft.com/office/drawing/2014/main" xmlns="" id="{C9D9BF18-334F-4596-8584-5E384120B1FC}"/>
              </a:ext>
            </a:extLst>
          </p:cNvPr>
          <p:cNvSpPr txBox="1"/>
          <p:nvPr/>
        </p:nvSpPr>
        <p:spPr>
          <a:xfrm>
            <a:off x="244468" y="2131030"/>
            <a:ext cx="984059" cy="73866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1400"/>
              <a:t>Next Gen Access Control</a:t>
            </a:r>
          </a:p>
        </p:txBody>
      </p:sp>
      <p:sp>
        <p:nvSpPr>
          <p:cNvPr id="15" name="TextBox 14">
            <a:extLst>
              <a:ext uri="{FF2B5EF4-FFF2-40B4-BE49-F238E27FC236}">
                <a16:creationId xmlns:a16="http://schemas.microsoft.com/office/drawing/2014/main" xmlns="" id="{3C3981D6-538A-4AC5-8601-EB998F32E969}"/>
              </a:ext>
            </a:extLst>
          </p:cNvPr>
          <p:cNvSpPr txBox="1"/>
          <p:nvPr/>
        </p:nvSpPr>
        <p:spPr>
          <a:xfrm>
            <a:off x="1391503" y="2000144"/>
            <a:ext cx="1177634"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1400"/>
              <a:t>Simple Registration</a:t>
            </a:r>
          </a:p>
        </p:txBody>
      </p:sp>
      <p:sp>
        <p:nvSpPr>
          <p:cNvPr id="17" name="TextBox 16">
            <a:extLst>
              <a:ext uri="{FF2B5EF4-FFF2-40B4-BE49-F238E27FC236}">
                <a16:creationId xmlns:a16="http://schemas.microsoft.com/office/drawing/2014/main" xmlns="" id="{3E177896-0088-45C0-B163-2B05BB4E2480}"/>
              </a:ext>
            </a:extLst>
          </p:cNvPr>
          <p:cNvSpPr txBox="1"/>
          <p:nvPr/>
        </p:nvSpPr>
        <p:spPr>
          <a:xfrm>
            <a:off x="3955716" y="1623467"/>
            <a:ext cx="127833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1400"/>
              <a:t>User &amp; Role Management</a:t>
            </a:r>
          </a:p>
        </p:txBody>
      </p:sp>
      <p:sp>
        <p:nvSpPr>
          <p:cNvPr id="18" name="TextBox 17">
            <a:extLst>
              <a:ext uri="{FF2B5EF4-FFF2-40B4-BE49-F238E27FC236}">
                <a16:creationId xmlns:a16="http://schemas.microsoft.com/office/drawing/2014/main" xmlns="" id="{E371ADA1-D3AE-4642-8C6A-48793A77CC26}"/>
              </a:ext>
            </a:extLst>
          </p:cNvPr>
          <p:cNvSpPr txBox="1"/>
          <p:nvPr/>
        </p:nvSpPr>
        <p:spPr>
          <a:xfrm>
            <a:off x="5567486" y="1282572"/>
            <a:ext cx="134593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1400"/>
              <a:t>AI Continual Risk Analytics</a:t>
            </a:r>
          </a:p>
        </p:txBody>
      </p:sp>
      <p:sp>
        <p:nvSpPr>
          <p:cNvPr id="19" name="TextBox 18">
            <a:extLst>
              <a:ext uri="{FF2B5EF4-FFF2-40B4-BE49-F238E27FC236}">
                <a16:creationId xmlns:a16="http://schemas.microsoft.com/office/drawing/2014/main" xmlns="" id="{A7E0BA81-4DB4-4A4A-BAB7-69FBAF7E5E12}"/>
              </a:ext>
            </a:extLst>
          </p:cNvPr>
          <p:cNvSpPr txBox="1"/>
          <p:nvPr/>
        </p:nvSpPr>
        <p:spPr>
          <a:xfrm>
            <a:off x="7242017" y="1084107"/>
            <a:ext cx="127833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1400"/>
              <a:t>IOT Management</a:t>
            </a:r>
          </a:p>
        </p:txBody>
      </p:sp>
      <p:graphicFrame>
        <p:nvGraphicFramePr>
          <p:cNvPr id="26" name="Diagram 25">
            <a:extLst>
              <a:ext uri="{FF2B5EF4-FFF2-40B4-BE49-F238E27FC236}">
                <a16:creationId xmlns:a16="http://schemas.microsoft.com/office/drawing/2014/main" xmlns="" id="{BAED7529-591E-415B-A600-FA88E629A572}"/>
              </a:ext>
            </a:extLst>
          </p:cNvPr>
          <p:cNvGraphicFramePr/>
          <p:nvPr>
            <p:extLst/>
          </p:nvPr>
        </p:nvGraphicFramePr>
        <p:xfrm>
          <a:off x="145801" y="1228347"/>
          <a:ext cx="1357810" cy="95410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aphicFrame>
        <p:nvGraphicFramePr>
          <p:cNvPr id="32" name="Diagram 31">
            <a:extLst>
              <a:ext uri="{FF2B5EF4-FFF2-40B4-BE49-F238E27FC236}">
                <a16:creationId xmlns:a16="http://schemas.microsoft.com/office/drawing/2014/main" xmlns="" id="{AA3717A4-60C8-4167-9A94-59F93B9C0BCE}"/>
              </a:ext>
            </a:extLst>
          </p:cNvPr>
          <p:cNvGraphicFramePr/>
          <p:nvPr>
            <p:extLst/>
          </p:nvPr>
        </p:nvGraphicFramePr>
        <p:xfrm>
          <a:off x="1488412" y="1105702"/>
          <a:ext cx="1357810" cy="954107"/>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graphicFrame>
        <p:nvGraphicFramePr>
          <p:cNvPr id="33" name="Diagram 32">
            <a:extLst>
              <a:ext uri="{FF2B5EF4-FFF2-40B4-BE49-F238E27FC236}">
                <a16:creationId xmlns:a16="http://schemas.microsoft.com/office/drawing/2014/main" xmlns="" id="{A0797F0A-67E6-40CF-B779-5770A2564A96}"/>
              </a:ext>
            </a:extLst>
          </p:cNvPr>
          <p:cNvGraphicFramePr/>
          <p:nvPr>
            <p:extLst/>
          </p:nvPr>
        </p:nvGraphicFramePr>
        <p:xfrm>
          <a:off x="2597949" y="901757"/>
          <a:ext cx="1357810" cy="954107"/>
        </p:xfrm>
        <a:graphic>
          <a:graphicData uri="http://schemas.openxmlformats.org/drawingml/2006/diagram">
            <dgm:relIds xmlns:dgm="http://schemas.openxmlformats.org/drawingml/2006/diagram" xmlns:r="http://schemas.openxmlformats.org/officeDocument/2006/relationships" r:dm="rId20" r:lo="rId21" r:qs="rId22" r:cs="rId23"/>
          </a:graphicData>
        </a:graphic>
      </p:graphicFrame>
      <p:graphicFrame>
        <p:nvGraphicFramePr>
          <p:cNvPr id="35" name="Diagram 34">
            <a:extLst>
              <a:ext uri="{FF2B5EF4-FFF2-40B4-BE49-F238E27FC236}">
                <a16:creationId xmlns:a16="http://schemas.microsoft.com/office/drawing/2014/main" xmlns="" id="{4D9A132B-D417-427C-B276-093388DECFAA}"/>
              </a:ext>
            </a:extLst>
          </p:cNvPr>
          <p:cNvGraphicFramePr/>
          <p:nvPr>
            <p:extLst/>
          </p:nvPr>
        </p:nvGraphicFramePr>
        <p:xfrm>
          <a:off x="4338252" y="-381805"/>
          <a:ext cx="884148" cy="3220305"/>
        </p:xfrm>
        <a:graphic>
          <a:graphicData uri="http://schemas.openxmlformats.org/drawingml/2006/diagram">
            <dgm:relIds xmlns:dgm="http://schemas.openxmlformats.org/drawingml/2006/diagram" xmlns:r="http://schemas.openxmlformats.org/officeDocument/2006/relationships" r:dm="rId25" r:lo="rId26" r:qs="rId27" r:cs="rId28"/>
          </a:graphicData>
        </a:graphic>
      </p:graphicFrame>
      <p:grpSp>
        <p:nvGrpSpPr>
          <p:cNvPr id="44" name="Group 43">
            <a:extLst>
              <a:ext uri="{FF2B5EF4-FFF2-40B4-BE49-F238E27FC236}">
                <a16:creationId xmlns:a16="http://schemas.microsoft.com/office/drawing/2014/main" xmlns="" id="{BE4BAA05-78DF-4F6F-83E9-4BB8AC00A9BB}"/>
              </a:ext>
            </a:extLst>
          </p:cNvPr>
          <p:cNvGrpSpPr/>
          <p:nvPr/>
        </p:nvGrpSpPr>
        <p:grpSpPr>
          <a:xfrm>
            <a:off x="6082754" y="771549"/>
            <a:ext cx="830669" cy="246837"/>
            <a:chOff x="229299" y="471"/>
            <a:chExt cx="830669" cy="620076"/>
          </a:xfrm>
        </p:grpSpPr>
        <p:sp>
          <p:nvSpPr>
            <p:cNvPr id="49" name="Rectangle: Top Corners Rounded 48">
              <a:extLst>
                <a:ext uri="{FF2B5EF4-FFF2-40B4-BE49-F238E27FC236}">
                  <a16:creationId xmlns:a16="http://schemas.microsoft.com/office/drawing/2014/main" xmlns="" id="{C17FD24E-51AA-4FC1-A65E-59D77549B073}"/>
                </a:ext>
              </a:extLst>
            </p:cNvPr>
            <p:cNvSpPr/>
            <p:nvPr/>
          </p:nvSpPr>
          <p:spPr>
            <a:xfrm>
              <a:off x="229299" y="471"/>
              <a:ext cx="830669" cy="620076"/>
            </a:xfrm>
            <a:prstGeom prst="round2SameRect">
              <a:avLst>
                <a:gd name="adj1" fmla="val 8000"/>
                <a:gd name="adj2" fmla="val 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0" name="Rectangle: Top Corners Rounded 4">
              <a:extLst>
                <a:ext uri="{FF2B5EF4-FFF2-40B4-BE49-F238E27FC236}">
                  <a16:creationId xmlns:a16="http://schemas.microsoft.com/office/drawing/2014/main" xmlns="" id="{D9779CBA-3481-4646-8C06-404387491A68}"/>
                </a:ext>
              </a:extLst>
            </p:cNvPr>
            <p:cNvSpPr txBox="1"/>
            <p:nvPr/>
          </p:nvSpPr>
          <p:spPr>
            <a:xfrm>
              <a:off x="243828" y="15000"/>
              <a:ext cx="801611" cy="60554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 tIns="22860" rIns="7620" bIns="7620" numCol="1" spcCol="1270" anchor="t" anchorCtr="0">
              <a:noAutofit/>
            </a:bodyPr>
            <a:lstStyle/>
            <a:p>
              <a:pPr marL="57150" lvl="1" indent="-57150" algn="l" defTabSz="266700">
                <a:lnSpc>
                  <a:spcPct val="90000"/>
                </a:lnSpc>
                <a:spcBef>
                  <a:spcPct val="0"/>
                </a:spcBef>
                <a:spcAft>
                  <a:spcPct val="15000"/>
                </a:spcAft>
                <a:buChar char="•"/>
              </a:pPr>
              <a:r>
                <a:rPr lang="en-GB" sz="700" kern="1200"/>
                <a:t>Increases Security</a:t>
              </a:r>
            </a:p>
            <a:p>
              <a:pPr marL="0" lvl="1" algn="l" defTabSz="266700">
                <a:lnSpc>
                  <a:spcPct val="90000"/>
                </a:lnSpc>
                <a:spcBef>
                  <a:spcPct val="0"/>
                </a:spcBef>
                <a:spcAft>
                  <a:spcPct val="15000"/>
                </a:spcAft>
              </a:pPr>
              <a:endParaRPr lang="en-GB" sz="700" kern="1200"/>
            </a:p>
          </p:txBody>
        </p:sp>
      </p:grpSp>
      <p:grpSp>
        <p:nvGrpSpPr>
          <p:cNvPr id="45" name="Group 44">
            <a:extLst>
              <a:ext uri="{FF2B5EF4-FFF2-40B4-BE49-F238E27FC236}">
                <a16:creationId xmlns:a16="http://schemas.microsoft.com/office/drawing/2014/main" xmlns="" id="{CC488875-8E73-4089-9A8A-09B59D691369}"/>
              </a:ext>
            </a:extLst>
          </p:cNvPr>
          <p:cNvGrpSpPr/>
          <p:nvPr/>
        </p:nvGrpSpPr>
        <p:grpSpPr>
          <a:xfrm>
            <a:off x="6082754" y="1018388"/>
            <a:ext cx="830669" cy="266633"/>
            <a:chOff x="229299" y="620548"/>
            <a:chExt cx="830669" cy="266633"/>
          </a:xfrm>
        </p:grpSpPr>
        <p:sp>
          <p:nvSpPr>
            <p:cNvPr id="47" name="Rectangle 46">
              <a:extLst>
                <a:ext uri="{FF2B5EF4-FFF2-40B4-BE49-F238E27FC236}">
                  <a16:creationId xmlns:a16="http://schemas.microsoft.com/office/drawing/2014/main" xmlns="" id="{FBD6776C-6B23-4579-BB00-BECC654B90B1}"/>
                </a:ext>
              </a:extLst>
            </p:cNvPr>
            <p:cNvSpPr/>
            <p:nvPr/>
          </p:nvSpPr>
          <p:spPr>
            <a:xfrm>
              <a:off x="229299" y="620548"/>
              <a:ext cx="830669" cy="266633"/>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extBox 47">
              <a:extLst>
                <a:ext uri="{FF2B5EF4-FFF2-40B4-BE49-F238E27FC236}">
                  <a16:creationId xmlns:a16="http://schemas.microsoft.com/office/drawing/2014/main" xmlns="" id="{8267C751-186C-4874-AAF9-83C5DB7632BC}"/>
                </a:ext>
              </a:extLst>
            </p:cNvPr>
            <p:cNvSpPr txBox="1"/>
            <p:nvPr/>
          </p:nvSpPr>
          <p:spPr>
            <a:xfrm>
              <a:off x="229299" y="620548"/>
              <a:ext cx="584978" cy="266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0" rIns="13970" bIns="0" numCol="1" spcCol="1270" anchor="ctr" anchorCtr="0">
              <a:noAutofit/>
            </a:bodyPr>
            <a:lstStyle/>
            <a:p>
              <a:pPr marL="0" lvl="0" indent="0" algn="l" defTabSz="488950">
                <a:lnSpc>
                  <a:spcPct val="90000"/>
                </a:lnSpc>
                <a:spcBef>
                  <a:spcPct val="0"/>
                </a:spcBef>
                <a:spcAft>
                  <a:spcPct val="35000"/>
                </a:spcAft>
                <a:buNone/>
              </a:pPr>
              <a:r>
                <a:rPr lang="en-GB" sz="1100" kern="1200"/>
                <a:t>Benefits</a:t>
              </a:r>
            </a:p>
          </p:txBody>
        </p:sp>
      </p:grpSp>
      <p:sp>
        <p:nvSpPr>
          <p:cNvPr id="46" name="Oval 45">
            <a:extLst>
              <a:ext uri="{FF2B5EF4-FFF2-40B4-BE49-F238E27FC236}">
                <a16:creationId xmlns:a16="http://schemas.microsoft.com/office/drawing/2014/main" xmlns="" id="{125F4387-5141-465C-9224-750CEDC8C926}"/>
              </a:ext>
            </a:extLst>
          </p:cNvPr>
          <p:cNvSpPr/>
          <p:nvPr/>
        </p:nvSpPr>
        <p:spPr>
          <a:xfrm>
            <a:off x="6691231" y="1060741"/>
            <a:ext cx="290734" cy="290734"/>
          </a:xfrm>
          <a:prstGeom prst="ellipse">
            <a:avLst/>
          </a:prstGeom>
          <a:blipFill>
            <a:blip r:embed="rId30" cstate="print">
              <a:extLst>
                <a:ext uri="{28A0092B-C50C-407E-A947-70E740481C1C}">
                  <a14:useLocalDpi xmlns:a14="http://schemas.microsoft.com/office/drawing/2010/main" val="0"/>
                </a:ext>
              </a:extLst>
            </a:blip>
            <a:srcRect/>
            <a:stretch>
              <a:fillRect/>
            </a:stretch>
          </a:blip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aphicFrame>
        <p:nvGraphicFramePr>
          <p:cNvPr id="52" name="Diagram 51">
            <a:extLst>
              <a:ext uri="{FF2B5EF4-FFF2-40B4-BE49-F238E27FC236}">
                <a16:creationId xmlns:a16="http://schemas.microsoft.com/office/drawing/2014/main" xmlns="" id="{FB6CD182-5229-42E5-B212-62BAC04F475A}"/>
              </a:ext>
            </a:extLst>
          </p:cNvPr>
          <p:cNvGraphicFramePr/>
          <p:nvPr>
            <p:extLst/>
          </p:nvPr>
        </p:nvGraphicFramePr>
        <p:xfrm>
          <a:off x="7218012" y="-669469"/>
          <a:ext cx="734811" cy="5632311"/>
        </p:xfrm>
        <a:graphic>
          <a:graphicData uri="http://schemas.openxmlformats.org/drawingml/2006/diagram">
            <dgm:relIds xmlns:dgm="http://schemas.openxmlformats.org/drawingml/2006/diagram" xmlns:r="http://schemas.openxmlformats.org/officeDocument/2006/relationships" r:dm="rId31" r:lo="rId32" r:qs="rId33" r:cs="rId34"/>
          </a:graphicData>
        </a:graphic>
      </p:graphicFrame>
      <p:cxnSp>
        <p:nvCxnSpPr>
          <p:cNvPr id="54" name="Straight Connector 53">
            <a:extLst>
              <a:ext uri="{FF2B5EF4-FFF2-40B4-BE49-F238E27FC236}">
                <a16:creationId xmlns:a16="http://schemas.microsoft.com/office/drawing/2014/main" xmlns="" id="{BA2A4EAF-1F40-4EFA-8E01-771D72A1CE9F}"/>
              </a:ext>
            </a:extLst>
          </p:cNvPr>
          <p:cNvCxnSpPr/>
          <p:nvPr/>
        </p:nvCxnSpPr>
        <p:spPr>
          <a:xfrm>
            <a:off x="1043608" y="3898566"/>
            <a:ext cx="0" cy="905432"/>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56" name="Diagram 55">
            <a:extLst>
              <a:ext uri="{FF2B5EF4-FFF2-40B4-BE49-F238E27FC236}">
                <a16:creationId xmlns:a16="http://schemas.microsoft.com/office/drawing/2014/main" xmlns="" id="{5D3257DD-E458-4233-AE18-00B3DEA5D3E8}"/>
              </a:ext>
            </a:extLst>
          </p:cNvPr>
          <p:cNvGraphicFramePr/>
          <p:nvPr>
            <p:extLst/>
          </p:nvPr>
        </p:nvGraphicFramePr>
        <p:xfrm>
          <a:off x="467544" y="4708988"/>
          <a:ext cx="1263881" cy="369332"/>
        </p:xfrm>
        <a:graphic>
          <a:graphicData uri="http://schemas.openxmlformats.org/drawingml/2006/diagram">
            <dgm:relIds xmlns:dgm="http://schemas.openxmlformats.org/drawingml/2006/diagram" xmlns:r="http://schemas.openxmlformats.org/officeDocument/2006/relationships" r:dm="rId36" r:lo="rId37" r:qs="rId38" r:cs="rId39"/>
          </a:graphicData>
        </a:graphic>
      </p:graphicFrame>
      <p:cxnSp>
        <p:nvCxnSpPr>
          <p:cNvPr id="57" name="Straight Connector 56">
            <a:extLst>
              <a:ext uri="{FF2B5EF4-FFF2-40B4-BE49-F238E27FC236}">
                <a16:creationId xmlns:a16="http://schemas.microsoft.com/office/drawing/2014/main" xmlns="" id="{785C9D9F-A8F6-4877-B1FB-4D1E50E4B9DD}"/>
              </a:ext>
            </a:extLst>
          </p:cNvPr>
          <p:cNvCxnSpPr>
            <a:cxnSpLocks/>
          </p:cNvCxnSpPr>
          <p:nvPr/>
        </p:nvCxnSpPr>
        <p:spPr>
          <a:xfrm>
            <a:off x="2171834" y="3651870"/>
            <a:ext cx="0" cy="1057118"/>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60" name="Diagram 59">
            <a:extLst>
              <a:ext uri="{FF2B5EF4-FFF2-40B4-BE49-F238E27FC236}">
                <a16:creationId xmlns:a16="http://schemas.microsoft.com/office/drawing/2014/main" xmlns="" id="{ADAF9C84-3736-4003-9632-C370CE3BBCCB}"/>
              </a:ext>
            </a:extLst>
          </p:cNvPr>
          <p:cNvGraphicFramePr/>
          <p:nvPr>
            <p:extLst/>
          </p:nvPr>
        </p:nvGraphicFramePr>
        <p:xfrm>
          <a:off x="1428815" y="4708988"/>
          <a:ext cx="1310011" cy="369332"/>
        </p:xfrm>
        <a:graphic>
          <a:graphicData uri="http://schemas.openxmlformats.org/drawingml/2006/diagram">
            <dgm:relIds xmlns:dgm="http://schemas.openxmlformats.org/drawingml/2006/diagram" xmlns:r="http://schemas.openxmlformats.org/officeDocument/2006/relationships" r:dm="rId41" r:lo="rId42" r:qs="rId43" r:cs="rId44"/>
          </a:graphicData>
        </a:graphic>
      </p:graphicFrame>
      <p:cxnSp>
        <p:nvCxnSpPr>
          <p:cNvPr id="61" name="Straight Connector 60">
            <a:extLst>
              <a:ext uri="{FF2B5EF4-FFF2-40B4-BE49-F238E27FC236}">
                <a16:creationId xmlns:a16="http://schemas.microsoft.com/office/drawing/2014/main" xmlns="" id="{C7A369AE-A50E-4333-BE72-FD9E01647C97}"/>
              </a:ext>
            </a:extLst>
          </p:cNvPr>
          <p:cNvCxnSpPr>
            <a:cxnSpLocks/>
          </p:cNvCxnSpPr>
          <p:nvPr/>
        </p:nvCxnSpPr>
        <p:spPr>
          <a:xfrm flipH="1">
            <a:off x="3419801" y="3320184"/>
            <a:ext cx="10525" cy="1388804"/>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D87E28E8-1DF3-46BC-956B-EA81B96572A4}"/>
              </a:ext>
            </a:extLst>
          </p:cNvPr>
          <p:cNvCxnSpPr>
            <a:cxnSpLocks/>
          </p:cNvCxnSpPr>
          <p:nvPr/>
        </p:nvCxnSpPr>
        <p:spPr>
          <a:xfrm>
            <a:off x="4754711" y="3144130"/>
            <a:ext cx="0" cy="1564858"/>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18FD4547-8293-41BF-BEDA-0A068C4C3AD3}"/>
              </a:ext>
            </a:extLst>
          </p:cNvPr>
          <p:cNvCxnSpPr>
            <a:cxnSpLocks/>
          </p:cNvCxnSpPr>
          <p:nvPr/>
        </p:nvCxnSpPr>
        <p:spPr>
          <a:xfrm>
            <a:off x="6227809" y="2841448"/>
            <a:ext cx="12645" cy="1867540"/>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4888B30F-8D4E-4DC4-A4BB-6B07DDE13F2D}"/>
              </a:ext>
            </a:extLst>
          </p:cNvPr>
          <p:cNvCxnSpPr>
            <a:cxnSpLocks/>
          </p:cNvCxnSpPr>
          <p:nvPr/>
        </p:nvCxnSpPr>
        <p:spPr>
          <a:xfrm>
            <a:off x="7676870" y="2594752"/>
            <a:ext cx="0" cy="2137238"/>
          </a:xfrm>
          <a:prstGeom prst="line">
            <a:avLst/>
          </a:prstGeom>
          <a:ln w="25400" cap="rnd"/>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70" name="Diagram 69">
            <a:extLst>
              <a:ext uri="{FF2B5EF4-FFF2-40B4-BE49-F238E27FC236}">
                <a16:creationId xmlns:a16="http://schemas.microsoft.com/office/drawing/2014/main" xmlns="" id="{FD8113E5-C1B3-44F3-94E9-ADFF30735732}"/>
              </a:ext>
            </a:extLst>
          </p:cNvPr>
          <p:cNvGraphicFramePr/>
          <p:nvPr>
            <p:extLst/>
          </p:nvPr>
        </p:nvGraphicFramePr>
        <p:xfrm>
          <a:off x="2715406" y="4708988"/>
          <a:ext cx="1320007" cy="369332"/>
        </p:xfrm>
        <a:graphic>
          <a:graphicData uri="http://schemas.openxmlformats.org/drawingml/2006/diagram">
            <dgm:relIds xmlns:dgm="http://schemas.openxmlformats.org/drawingml/2006/diagram" xmlns:r="http://schemas.openxmlformats.org/officeDocument/2006/relationships" r:dm="rId46" r:lo="rId47" r:qs="rId48" r:cs="rId49"/>
          </a:graphicData>
        </a:graphic>
      </p:graphicFrame>
      <p:graphicFrame>
        <p:nvGraphicFramePr>
          <p:cNvPr id="72" name="Diagram 71">
            <a:extLst>
              <a:ext uri="{FF2B5EF4-FFF2-40B4-BE49-F238E27FC236}">
                <a16:creationId xmlns:a16="http://schemas.microsoft.com/office/drawing/2014/main" xmlns="" id="{CD0B1A27-FD27-49B1-B229-7CD112D3225F}"/>
              </a:ext>
            </a:extLst>
          </p:cNvPr>
          <p:cNvGraphicFramePr/>
          <p:nvPr>
            <p:extLst>
              <p:ext uri="{D42A27DB-BD31-4B8C-83A1-F6EECF244321}">
                <p14:modId xmlns:p14="http://schemas.microsoft.com/office/powerpoint/2010/main" val="2981258540"/>
              </p:ext>
            </p:extLst>
          </p:nvPr>
        </p:nvGraphicFramePr>
        <p:xfrm>
          <a:off x="4153268" y="4740812"/>
          <a:ext cx="1301087" cy="369332"/>
        </p:xfrm>
        <a:graphic>
          <a:graphicData uri="http://schemas.openxmlformats.org/drawingml/2006/diagram">
            <dgm:relIds xmlns:dgm="http://schemas.openxmlformats.org/drawingml/2006/diagram" xmlns:r="http://schemas.openxmlformats.org/officeDocument/2006/relationships" r:dm="rId51" r:lo="rId52" r:qs="rId53" r:cs="rId54"/>
          </a:graphicData>
        </a:graphic>
      </p:graphicFrame>
      <p:graphicFrame>
        <p:nvGraphicFramePr>
          <p:cNvPr id="74" name="Diagram 73">
            <a:extLst>
              <a:ext uri="{FF2B5EF4-FFF2-40B4-BE49-F238E27FC236}">
                <a16:creationId xmlns:a16="http://schemas.microsoft.com/office/drawing/2014/main" xmlns="" id="{8F06979F-8817-482F-BBA1-695E5F8ACCEF}"/>
              </a:ext>
            </a:extLst>
          </p:cNvPr>
          <p:cNvGraphicFramePr/>
          <p:nvPr>
            <p:extLst>
              <p:ext uri="{D42A27DB-BD31-4B8C-83A1-F6EECF244321}">
                <p14:modId xmlns:p14="http://schemas.microsoft.com/office/powerpoint/2010/main" val="216076423"/>
              </p:ext>
            </p:extLst>
          </p:nvPr>
        </p:nvGraphicFramePr>
        <p:xfrm>
          <a:off x="5504174" y="4719313"/>
          <a:ext cx="1359618" cy="369332"/>
        </p:xfrm>
        <a:graphic>
          <a:graphicData uri="http://schemas.openxmlformats.org/drawingml/2006/diagram">
            <dgm:relIds xmlns:dgm="http://schemas.openxmlformats.org/drawingml/2006/diagram" xmlns:r="http://schemas.openxmlformats.org/officeDocument/2006/relationships" r:dm="rId56" r:lo="rId57" r:qs="rId58" r:cs="rId59"/>
          </a:graphicData>
        </a:graphic>
      </p:graphicFrame>
      <p:graphicFrame>
        <p:nvGraphicFramePr>
          <p:cNvPr id="76" name="Diagram 75">
            <a:extLst>
              <a:ext uri="{FF2B5EF4-FFF2-40B4-BE49-F238E27FC236}">
                <a16:creationId xmlns:a16="http://schemas.microsoft.com/office/drawing/2014/main" xmlns="" id="{24E465CD-43C9-4D1D-AC14-32A3E0D7EF24}"/>
              </a:ext>
            </a:extLst>
          </p:cNvPr>
          <p:cNvGraphicFramePr/>
          <p:nvPr>
            <p:extLst>
              <p:ext uri="{D42A27DB-BD31-4B8C-83A1-F6EECF244321}">
                <p14:modId xmlns:p14="http://schemas.microsoft.com/office/powerpoint/2010/main" val="2311119968"/>
              </p:ext>
            </p:extLst>
          </p:nvPr>
        </p:nvGraphicFramePr>
        <p:xfrm>
          <a:off x="7329441" y="4740812"/>
          <a:ext cx="1275005" cy="369332"/>
        </p:xfrm>
        <a:graphic>
          <a:graphicData uri="http://schemas.openxmlformats.org/drawingml/2006/diagram">
            <dgm:relIds xmlns:dgm="http://schemas.openxmlformats.org/drawingml/2006/diagram" xmlns:r="http://schemas.openxmlformats.org/officeDocument/2006/relationships" r:dm="rId61" r:lo="rId62" r:qs="rId63" r:cs="rId64"/>
          </a:graphicData>
        </a:graphic>
      </p:graphicFrame>
    </p:spTree>
    <p:extLst>
      <p:ext uri="{BB962C8B-B14F-4D97-AF65-F5344CB8AC3E}">
        <p14:creationId xmlns:p14="http://schemas.microsoft.com/office/powerpoint/2010/main" val="1566332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r>
              <a:rPr lang="en-GB" dirty="0"/>
              <a:t>NHS Identity – interested?</a:t>
            </a:r>
          </a:p>
        </p:txBody>
      </p:sp>
      <p:sp>
        <p:nvSpPr>
          <p:cNvPr id="4" name="Slide Number Placeholder 3"/>
          <p:cNvSpPr>
            <a:spLocks noGrp="1"/>
          </p:cNvSpPr>
          <p:nvPr>
            <p:ph type="sldNum" sz="quarter" idx="12"/>
          </p:nvPr>
        </p:nvSpPr>
        <p:spPr/>
        <p:txBody>
          <a:bodyPr/>
          <a:lstStyle/>
          <a:p>
            <a:fld id="{BC50C32F-81DF-4782-856C-57F9C4C68F72}" type="slidenum">
              <a:rPr lang="en-GB" smtClean="0"/>
              <a:t>11</a:t>
            </a:fld>
            <a:endParaRPr lang="en-GB" dirty="0"/>
          </a:p>
        </p:txBody>
      </p:sp>
      <p:sp>
        <p:nvSpPr>
          <p:cNvPr id="12" name="TextBox 11">
            <a:extLst>
              <a:ext uri="{FF2B5EF4-FFF2-40B4-BE49-F238E27FC236}">
                <a16:creationId xmlns:a16="http://schemas.microsoft.com/office/drawing/2014/main" xmlns="" id="{735DEC26-B94B-4484-8787-644604746529}"/>
              </a:ext>
            </a:extLst>
          </p:cNvPr>
          <p:cNvSpPr txBox="1"/>
          <p:nvPr/>
        </p:nvSpPr>
        <p:spPr>
          <a:xfrm>
            <a:off x="539552" y="1233424"/>
            <a:ext cx="6607328" cy="3370153"/>
          </a:xfrm>
          <a:prstGeom prst="rect">
            <a:avLst/>
          </a:prstGeom>
          <a:noFill/>
        </p:spPr>
        <p:txBody>
          <a:bodyPr wrap="square" rtlCol="0">
            <a:spAutoFit/>
          </a:bodyPr>
          <a:lstStyle/>
          <a:p>
            <a:r>
              <a:rPr lang="en-GB" sz="1400" dirty="0">
                <a:solidFill>
                  <a:schemeClr val="accent1"/>
                </a:solidFill>
              </a:rPr>
              <a:t>For Further details:</a:t>
            </a:r>
          </a:p>
          <a:p>
            <a:endParaRPr lang="en-GB" sz="1400" dirty="0">
              <a:solidFill>
                <a:schemeClr val="accent1"/>
              </a:solidFill>
            </a:endParaRPr>
          </a:p>
          <a:p>
            <a:pPr marL="285750" indent="-285750">
              <a:buFont typeface="Arial" panose="020B0604020202020204" pitchFamily="34" charset="0"/>
              <a:buChar char="•"/>
            </a:pPr>
            <a:r>
              <a:rPr lang="en-GB" sz="1400" dirty="0"/>
              <a:t>Overview</a:t>
            </a:r>
          </a:p>
          <a:p>
            <a:pPr marL="285750" indent="-285750">
              <a:buFont typeface="Arial" panose="020B0604020202020204" pitchFamily="34" charset="0"/>
              <a:buChar char="•"/>
            </a:pPr>
            <a:r>
              <a:rPr lang="en-GB" sz="1400" dirty="0"/>
              <a:t>Vision</a:t>
            </a:r>
          </a:p>
          <a:p>
            <a:pPr marL="285750" indent="-285750">
              <a:buFont typeface="Arial" panose="020B0604020202020204" pitchFamily="34" charset="0"/>
              <a:buChar char="•"/>
            </a:pPr>
            <a:r>
              <a:rPr lang="en-GB" sz="1400" dirty="0"/>
              <a:t>Roadmap</a:t>
            </a:r>
          </a:p>
          <a:p>
            <a:pPr marL="285750" indent="-285750">
              <a:buFont typeface="Arial" panose="020B0604020202020204" pitchFamily="34" charset="0"/>
              <a:buChar char="•"/>
            </a:pPr>
            <a:r>
              <a:rPr lang="en-GB" sz="1400" dirty="0"/>
              <a:t>Onboarding </a:t>
            </a:r>
          </a:p>
          <a:p>
            <a:pPr marL="285750" indent="-285750">
              <a:buFont typeface="Arial" panose="020B0604020202020204" pitchFamily="34" charset="0"/>
              <a:buChar char="•"/>
            </a:pPr>
            <a:r>
              <a:rPr lang="en-GB" sz="1400" dirty="0"/>
              <a:t>Training Guides</a:t>
            </a:r>
          </a:p>
          <a:p>
            <a:pPr marL="285750" indent="-285750">
              <a:buFont typeface="Arial" panose="020B0604020202020204" pitchFamily="34" charset="0"/>
              <a:buChar char="•"/>
            </a:pPr>
            <a:r>
              <a:rPr lang="en-GB" sz="1400" dirty="0"/>
              <a:t>Sandpit access</a:t>
            </a:r>
          </a:p>
          <a:p>
            <a:endParaRPr lang="en-GB" sz="1400" dirty="0"/>
          </a:p>
          <a:p>
            <a:r>
              <a:rPr lang="en-GB" sz="1200" u="sng" dirty="0">
                <a:hlinkClick r:id="rId2">
                  <a:extLst>
                    <a:ext uri="{A12FA001-AC4F-418D-AE19-62706E023703}">
                      <ahyp:hlinkClr xmlns:ahyp="http://schemas.microsoft.com/office/drawing/2018/hyperlinkcolor" xmlns="" val="tx"/>
                    </a:ext>
                  </a:extLst>
                </a:hlinkClick>
              </a:rPr>
              <a:t>https://developer.nhs.uk/apis/national-authentication/</a:t>
            </a:r>
            <a:endParaRPr lang="en-GB" sz="1200" u="sng" dirty="0"/>
          </a:p>
          <a:p>
            <a:endParaRPr lang="en-GB" sz="1350" dirty="0">
              <a:solidFill>
                <a:schemeClr val="accent1"/>
              </a:solidFill>
            </a:endParaRPr>
          </a:p>
          <a:p>
            <a:r>
              <a:rPr lang="en-GB" sz="1200" dirty="0">
                <a:solidFill>
                  <a:schemeClr val="accent1"/>
                </a:solidFill>
              </a:rPr>
              <a:t>General Enquiries:</a:t>
            </a:r>
          </a:p>
          <a:p>
            <a:endParaRPr lang="en-GB" sz="1200" dirty="0">
              <a:solidFill>
                <a:schemeClr val="accent1"/>
              </a:solidFill>
            </a:endParaRPr>
          </a:p>
          <a:p>
            <a:r>
              <a:rPr lang="en-GB" sz="1200" u="sng" dirty="0"/>
              <a:t>nhs.identity@nhs.net</a:t>
            </a:r>
          </a:p>
          <a:p>
            <a:endParaRPr lang="en-GB" sz="1200" dirty="0">
              <a:solidFill>
                <a:schemeClr val="accent1"/>
              </a:solidFill>
            </a:endParaRPr>
          </a:p>
          <a:p>
            <a:endParaRPr lang="en-GB" sz="1350" dirty="0">
              <a:solidFill>
                <a:schemeClr val="accent1"/>
              </a:solidFill>
            </a:endParaRPr>
          </a:p>
        </p:txBody>
      </p:sp>
    </p:spTree>
    <p:extLst>
      <p:ext uri="{BB962C8B-B14F-4D97-AF65-F5344CB8AC3E}">
        <p14:creationId xmlns:p14="http://schemas.microsoft.com/office/powerpoint/2010/main" val="916958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r>
              <a:rPr lang="en-GB" dirty="0"/>
              <a:t>Finally – a world without Passwords!</a:t>
            </a:r>
          </a:p>
        </p:txBody>
      </p:sp>
      <p:sp>
        <p:nvSpPr>
          <p:cNvPr id="4" name="Slide Number Placeholder 3"/>
          <p:cNvSpPr>
            <a:spLocks noGrp="1"/>
          </p:cNvSpPr>
          <p:nvPr>
            <p:ph type="sldNum" sz="quarter" idx="12"/>
          </p:nvPr>
        </p:nvSpPr>
        <p:spPr/>
        <p:txBody>
          <a:bodyPr/>
          <a:lstStyle/>
          <a:p>
            <a:fld id="{BC50C32F-81DF-4782-856C-57F9C4C68F72}" type="slidenum">
              <a:rPr lang="en-GB" smtClean="0"/>
              <a:t>12</a:t>
            </a:fld>
            <a:endParaRPr lang="en-GB" dirty="0"/>
          </a:p>
        </p:txBody>
      </p:sp>
      <p:pic>
        <p:nvPicPr>
          <p:cNvPr id="11" name="Picture 10">
            <a:extLst>
              <a:ext uri="{FF2B5EF4-FFF2-40B4-BE49-F238E27FC236}">
                <a16:creationId xmlns:a16="http://schemas.microsoft.com/office/drawing/2014/main" xmlns="" id="{DC777B65-A8DA-42EE-BB74-F6E3E162F7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776" y="1419622"/>
            <a:ext cx="3816424" cy="2539657"/>
          </a:xfrm>
          <a:prstGeom prst="rect">
            <a:avLst/>
          </a:prstGeom>
        </p:spPr>
      </p:pic>
    </p:spTree>
    <p:extLst>
      <p:ext uri="{BB962C8B-B14F-4D97-AF65-F5344CB8AC3E}">
        <p14:creationId xmlns:p14="http://schemas.microsoft.com/office/powerpoint/2010/main" val="1916299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563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720000" y="360000"/>
            <a:ext cx="4572080" cy="529568"/>
          </a:xfrm>
        </p:spPr>
        <p:txBody>
          <a:bodyPr>
            <a:normAutofit/>
          </a:bodyPr>
          <a:lstStyle/>
          <a:p>
            <a:r>
              <a:rPr lang="en-GB" dirty="0"/>
              <a:t>NHS Identity – Overview</a:t>
            </a:r>
            <a:endParaRPr lang="en-GB" sz="2000" dirty="0"/>
          </a:p>
        </p:txBody>
      </p:sp>
      <p:sp>
        <p:nvSpPr>
          <p:cNvPr id="4" name="Slide Number Placeholder 3"/>
          <p:cNvSpPr>
            <a:spLocks noGrp="1"/>
          </p:cNvSpPr>
          <p:nvPr>
            <p:ph type="sldNum" sz="quarter" idx="12"/>
          </p:nvPr>
        </p:nvSpPr>
        <p:spPr/>
        <p:txBody>
          <a:bodyPr/>
          <a:lstStyle/>
          <a:p>
            <a:fld id="{BC50C32F-81DF-4782-856C-57F9C4C68F72}" type="slidenum">
              <a:rPr lang="en-GB" smtClean="0"/>
              <a:t>2</a:t>
            </a:fld>
            <a:endParaRPr lang="en-GB" dirty="0"/>
          </a:p>
        </p:txBody>
      </p:sp>
      <p:sp>
        <p:nvSpPr>
          <p:cNvPr id="7" name="TextBox 6">
            <a:extLst>
              <a:ext uri="{FF2B5EF4-FFF2-40B4-BE49-F238E27FC236}">
                <a16:creationId xmlns:a16="http://schemas.microsoft.com/office/drawing/2014/main" xmlns="" id="{F08AE385-84D2-44E6-A73C-3E60A801C8AB}"/>
              </a:ext>
            </a:extLst>
          </p:cNvPr>
          <p:cNvSpPr txBox="1"/>
          <p:nvPr/>
        </p:nvSpPr>
        <p:spPr>
          <a:xfrm>
            <a:off x="539552" y="1225228"/>
            <a:ext cx="8150948" cy="1346522"/>
          </a:xfrm>
          <a:prstGeom prst="rect">
            <a:avLst/>
          </a:prstGeom>
          <a:noFill/>
        </p:spPr>
        <p:txBody>
          <a:bodyPr wrap="square" rtlCol="0">
            <a:spAutoFit/>
          </a:bodyPr>
          <a:lstStyle/>
          <a:p>
            <a:r>
              <a:rPr lang="en-GB" sz="1400" dirty="0">
                <a:solidFill>
                  <a:schemeClr val="accent1"/>
                </a:solidFill>
              </a:rPr>
              <a:t>What is NHS Identity?</a:t>
            </a:r>
            <a:endParaRPr lang="en-GB" sz="1350" dirty="0">
              <a:solidFill>
                <a:schemeClr val="accent1"/>
              </a:solidFill>
            </a:endParaRPr>
          </a:p>
          <a:p>
            <a:pPr marL="285750" indent="-285750">
              <a:buFont typeface="Arial" panose="020B0604020202020204" pitchFamily="34" charset="0"/>
              <a:buChar char="•"/>
            </a:pPr>
            <a:endParaRPr lang="en-GB" sz="1350" dirty="0"/>
          </a:p>
          <a:p>
            <a:pPr marL="285750" indent="-285750">
              <a:buFont typeface="Arial" panose="020B0604020202020204" pitchFamily="34" charset="0"/>
              <a:buChar char="•"/>
            </a:pPr>
            <a:r>
              <a:rPr lang="en-GB" sz="1350" dirty="0"/>
              <a:t>NHS Identity is a new Identity Management Service for NHS Staff Digital Identities</a:t>
            </a:r>
          </a:p>
          <a:p>
            <a:pPr marL="285750" indent="-285750">
              <a:buFont typeface="Arial" panose="020B0604020202020204" pitchFamily="34" charset="0"/>
              <a:buChar char="•"/>
            </a:pPr>
            <a:r>
              <a:rPr lang="en-GB" sz="1350" dirty="0"/>
              <a:t>Will replace the current Care Identity Service (CIS)</a:t>
            </a:r>
          </a:p>
          <a:p>
            <a:pPr marL="285750" indent="-285750">
              <a:buFont typeface="Arial" panose="020B0604020202020204" pitchFamily="34" charset="0"/>
              <a:buChar char="•"/>
            </a:pPr>
            <a:r>
              <a:rPr lang="en-GB" sz="1350" dirty="0"/>
              <a:t>Expected to run in parallel with CIS for 12-18 months</a:t>
            </a:r>
          </a:p>
          <a:p>
            <a:pPr marL="285750" indent="-285750">
              <a:buFont typeface="Arial" panose="020B0604020202020204" pitchFamily="34" charset="0"/>
              <a:buChar char="•"/>
            </a:pPr>
            <a:endParaRPr lang="en-GB" sz="1350" dirty="0"/>
          </a:p>
        </p:txBody>
      </p:sp>
      <p:sp>
        <p:nvSpPr>
          <p:cNvPr id="10" name="TextBox 9">
            <a:extLst>
              <a:ext uri="{FF2B5EF4-FFF2-40B4-BE49-F238E27FC236}">
                <a16:creationId xmlns:a16="http://schemas.microsoft.com/office/drawing/2014/main" xmlns="" id="{2EAAF0DB-FC95-4E62-BFF2-639836508828}"/>
              </a:ext>
            </a:extLst>
          </p:cNvPr>
          <p:cNvSpPr txBox="1"/>
          <p:nvPr/>
        </p:nvSpPr>
        <p:spPr>
          <a:xfrm>
            <a:off x="516148" y="2637887"/>
            <a:ext cx="8150948" cy="1969770"/>
          </a:xfrm>
          <a:prstGeom prst="rect">
            <a:avLst/>
          </a:prstGeom>
          <a:noFill/>
        </p:spPr>
        <p:txBody>
          <a:bodyPr wrap="square" rtlCol="0">
            <a:spAutoFit/>
          </a:bodyPr>
          <a:lstStyle/>
          <a:p>
            <a:r>
              <a:rPr lang="en-GB" sz="1400" dirty="0">
                <a:solidFill>
                  <a:schemeClr val="accent1"/>
                </a:solidFill>
              </a:rPr>
              <a:t>Why do we need it?</a:t>
            </a:r>
            <a:endParaRPr lang="en-GB" sz="1350" dirty="0">
              <a:solidFill>
                <a:schemeClr val="accent1"/>
              </a:solidFill>
            </a:endParaRPr>
          </a:p>
          <a:p>
            <a:pPr marL="285750" indent="-285750">
              <a:buFont typeface="Arial" panose="020B0604020202020204" pitchFamily="34" charset="0"/>
              <a:buChar char="•"/>
            </a:pPr>
            <a:endParaRPr lang="en-GB" sz="1350" dirty="0"/>
          </a:p>
          <a:p>
            <a:pPr marL="285750" indent="-285750">
              <a:buFont typeface="Arial" panose="020B0604020202020204" pitchFamily="34" charset="0"/>
              <a:buChar char="•"/>
            </a:pPr>
            <a:r>
              <a:rPr lang="en-GB" sz="1350" dirty="0"/>
              <a:t>Current system is now 15 years old</a:t>
            </a:r>
          </a:p>
          <a:p>
            <a:pPr marL="285750" indent="-285750">
              <a:buFont typeface="Arial" panose="020B0604020202020204" pitchFamily="34" charset="0"/>
              <a:buChar char="•"/>
            </a:pPr>
            <a:r>
              <a:rPr lang="en-GB" sz="1350" dirty="0"/>
              <a:t>Not easily scalable to future needs</a:t>
            </a:r>
          </a:p>
          <a:p>
            <a:pPr marL="285750" indent="-285750">
              <a:buFont typeface="Arial" panose="020B0604020202020204" pitchFamily="34" charset="0"/>
              <a:buChar char="•"/>
            </a:pPr>
            <a:r>
              <a:rPr lang="en-GB" sz="1350" dirty="0"/>
              <a:t>Ongoing hosting and support cost</a:t>
            </a:r>
          </a:p>
          <a:p>
            <a:pPr marL="285750" indent="-285750">
              <a:buFont typeface="Arial" panose="020B0604020202020204" pitchFamily="34" charset="0"/>
              <a:buChar char="•"/>
            </a:pPr>
            <a:r>
              <a:rPr lang="en-GB" sz="1350" dirty="0"/>
              <a:t>Access is limited to Smartcards on a Windows device over a N3/HSCN connection</a:t>
            </a:r>
          </a:p>
          <a:p>
            <a:pPr marL="285750" indent="-285750">
              <a:buFont typeface="Arial" panose="020B0604020202020204" pitchFamily="34" charset="0"/>
              <a:buChar char="•"/>
            </a:pPr>
            <a:endParaRPr lang="en-GB" sz="1350" dirty="0"/>
          </a:p>
          <a:p>
            <a:pPr marL="285750" indent="-285750">
              <a:buFont typeface="Arial" panose="020B0604020202020204" pitchFamily="34" charset="0"/>
              <a:buChar char="•"/>
            </a:pPr>
            <a:endParaRPr lang="en-GB" sz="1350" dirty="0"/>
          </a:p>
          <a:p>
            <a:pPr marL="285750" indent="-285750">
              <a:buFont typeface="Arial" panose="020B0604020202020204" pitchFamily="34" charset="0"/>
              <a:buChar char="•"/>
            </a:pPr>
            <a:endParaRPr lang="en-GB" sz="1350" dirty="0"/>
          </a:p>
        </p:txBody>
      </p:sp>
    </p:spTree>
    <p:extLst>
      <p:ext uri="{BB962C8B-B14F-4D97-AF65-F5344CB8AC3E}">
        <p14:creationId xmlns:p14="http://schemas.microsoft.com/office/powerpoint/2010/main" val="77244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252805-8528-44EA-A547-8306849304F6}"/>
              </a:ext>
            </a:extLst>
          </p:cNvPr>
          <p:cNvSpPr>
            <a:spLocks noGrp="1"/>
          </p:cNvSpPr>
          <p:nvPr>
            <p:ph type="title"/>
          </p:nvPr>
        </p:nvSpPr>
        <p:spPr/>
        <p:txBody>
          <a:bodyPr>
            <a:normAutofit fontScale="90000"/>
          </a:bodyPr>
          <a:lstStyle/>
          <a:p>
            <a:r>
              <a:rPr lang="en-GB" dirty="0"/>
              <a:t>NHS Identity - Why are we embarking on this?</a:t>
            </a:r>
          </a:p>
        </p:txBody>
      </p:sp>
      <p:sp>
        <p:nvSpPr>
          <p:cNvPr id="3" name="Content Placeholder 2">
            <a:extLst>
              <a:ext uri="{FF2B5EF4-FFF2-40B4-BE49-F238E27FC236}">
                <a16:creationId xmlns:a16="http://schemas.microsoft.com/office/drawing/2014/main" xmlns="" id="{30230BA0-D8D7-4248-9C47-58C3D6FAA1A6}"/>
              </a:ext>
            </a:extLst>
          </p:cNvPr>
          <p:cNvSpPr>
            <a:spLocks noGrp="1"/>
          </p:cNvSpPr>
          <p:nvPr>
            <p:ph idx="1"/>
          </p:nvPr>
        </p:nvSpPr>
        <p:spPr>
          <a:xfrm>
            <a:off x="611560" y="1203598"/>
            <a:ext cx="7704000" cy="3435966"/>
          </a:xfrm>
        </p:spPr>
        <p:txBody>
          <a:bodyPr>
            <a:normAutofit/>
          </a:bodyPr>
          <a:lstStyle/>
          <a:p>
            <a:r>
              <a:rPr lang="en-GB" sz="1500" dirty="0"/>
              <a:t>A highly assured, secure, trusted national care worker digital identity</a:t>
            </a:r>
          </a:p>
          <a:p>
            <a:r>
              <a:rPr lang="en-GB" sz="1500" dirty="0"/>
              <a:t>Supports different levels of identity assurance/authentication (IAL/AAL)</a:t>
            </a:r>
          </a:p>
          <a:p>
            <a:r>
              <a:rPr lang="en-GB" sz="1500" dirty="0"/>
              <a:t>Enable Single Sign-on for seamless access into 3</a:t>
            </a:r>
            <a:r>
              <a:rPr lang="en-GB" sz="1500" baseline="30000" dirty="0"/>
              <a:t>rd</a:t>
            </a:r>
            <a:r>
              <a:rPr lang="en-GB" sz="1500" dirty="0"/>
              <a:t> party Managed National Services e.g. NHS Mail, ESR</a:t>
            </a:r>
          </a:p>
          <a:p>
            <a:r>
              <a:rPr lang="en-GB" sz="1500" dirty="0"/>
              <a:t>Simplify &amp; Speed up the Logon experience</a:t>
            </a:r>
          </a:p>
          <a:p>
            <a:r>
              <a:rPr lang="en-GB" sz="1500" dirty="0"/>
              <a:t>Support profile switching on supported devices</a:t>
            </a:r>
          </a:p>
          <a:p>
            <a:r>
              <a:rPr lang="en-GB" sz="1500" dirty="0"/>
              <a:t>Enable Mobile Working - access anywhere, from any device, any platform, any browser</a:t>
            </a:r>
          </a:p>
          <a:p>
            <a:r>
              <a:rPr lang="en-GB" sz="1500" dirty="0"/>
              <a:t>National Digital Signature service that conforms to e-IDAS rules</a:t>
            </a:r>
          </a:p>
          <a:p>
            <a:r>
              <a:rPr lang="en-GB" sz="1500" dirty="0"/>
              <a:t>An alternative to Smartcards – provides local choice on how care-workers are authenticated </a:t>
            </a:r>
          </a:p>
          <a:p>
            <a:r>
              <a:rPr lang="en-GB" sz="1500" dirty="0"/>
              <a:t>Simplified Registration process with self-registration options</a:t>
            </a:r>
          </a:p>
          <a:p>
            <a:r>
              <a:rPr lang="en-GB" sz="1500" dirty="0"/>
              <a:t>Meets the Matt Hancock vision for digital services</a:t>
            </a:r>
            <a:endParaRPr lang="en-GB" sz="2000" dirty="0"/>
          </a:p>
          <a:p>
            <a:endParaRPr lang="en-GB" sz="3200" dirty="0"/>
          </a:p>
          <a:p>
            <a:endParaRPr lang="en-GB" dirty="0"/>
          </a:p>
          <a:p>
            <a:endParaRPr lang="en-GB" dirty="0"/>
          </a:p>
        </p:txBody>
      </p:sp>
      <p:sp>
        <p:nvSpPr>
          <p:cNvPr id="4" name="Slide Number Placeholder 3">
            <a:extLst>
              <a:ext uri="{FF2B5EF4-FFF2-40B4-BE49-F238E27FC236}">
                <a16:creationId xmlns:a16="http://schemas.microsoft.com/office/drawing/2014/main" xmlns="" id="{1639748B-7D76-4752-8A34-5C8538D22AC8}"/>
              </a:ext>
            </a:extLst>
          </p:cNvPr>
          <p:cNvSpPr>
            <a:spLocks noGrp="1"/>
          </p:cNvSpPr>
          <p:nvPr>
            <p:ph type="sldNum" sz="quarter" idx="12"/>
          </p:nvPr>
        </p:nvSpPr>
        <p:spPr/>
        <p:txBody>
          <a:bodyPr/>
          <a:lstStyle/>
          <a:p>
            <a:fld id="{DC12C2CB-C475-442B-84C1-CBFDBCB34DB3}" type="slidenum">
              <a:rPr lang="en-GB" smtClean="0"/>
              <a:pPr/>
              <a:t>3</a:t>
            </a:fld>
            <a:endParaRPr lang="en-GB" dirty="0"/>
          </a:p>
        </p:txBody>
      </p:sp>
    </p:spTree>
    <p:extLst>
      <p:ext uri="{BB962C8B-B14F-4D97-AF65-F5344CB8AC3E}">
        <p14:creationId xmlns:p14="http://schemas.microsoft.com/office/powerpoint/2010/main" val="852636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Identity / CIS – Quick Comparison</a:t>
            </a:r>
          </a:p>
        </p:txBody>
      </p:sp>
      <p:sp>
        <p:nvSpPr>
          <p:cNvPr id="4" name="Slide Number Placeholder 3"/>
          <p:cNvSpPr>
            <a:spLocks noGrp="1"/>
          </p:cNvSpPr>
          <p:nvPr>
            <p:ph type="sldNum" sz="quarter" idx="12"/>
          </p:nvPr>
        </p:nvSpPr>
        <p:spPr/>
        <p:txBody>
          <a:bodyPr/>
          <a:lstStyle/>
          <a:p>
            <a:pPr marL="0" marR="0" lvl="0" indent="0" algn="r" defTabSz="913256" rtl="0" eaLnBrk="1" fontAlgn="auto" latinLnBrk="0" hangingPunct="1">
              <a:lnSpc>
                <a:spcPct val="100000"/>
              </a:lnSpc>
              <a:spcBef>
                <a:spcPts val="0"/>
              </a:spcBef>
              <a:spcAft>
                <a:spcPts val="0"/>
              </a:spcAft>
              <a:buClrTx/>
              <a:buSzTx/>
              <a:buFontTx/>
              <a:buNone/>
              <a:tabLst/>
              <a:defRPr/>
            </a:pPr>
            <a:fld id="{DC12C2CB-C475-442B-84C1-CBFDBCB34DB3}" type="slidenum">
              <a:rPr kumimoji="0" lang="en-GB" sz="1000" b="0" i="0" u="none" strike="noStrike" kern="1200" cap="none" spc="0" normalizeH="0" baseline="0" noProof="0" smtClean="0">
                <a:ln>
                  <a:noFill/>
                </a:ln>
                <a:solidFill>
                  <a:srgbClr val="424D58"/>
                </a:solidFill>
                <a:effectLst/>
                <a:uLnTx/>
                <a:uFillTx/>
                <a:latin typeface="Arial"/>
                <a:ea typeface="+mn-ea"/>
                <a:cs typeface="+mn-cs"/>
              </a:rPr>
              <a:pPr marL="0" marR="0" lvl="0" indent="0" algn="r" defTabSz="913256" rtl="0" eaLnBrk="1" fontAlgn="auto" latinLnBrk="0" hangingPunct="1">
                <a:lnSpc>
                  <a:spcPct val="100000"/>
                </a:lnSpc>
                <a:spcBef>
                  <a:spcPts val="0"/>
                </a:spcBef>
                <a:spcAft>
                  <a:spcPts val="0"/>
                </a:spcAft>
                <a:buClrTx/>
                <a:buSzTx/>
                <a:buFontTx/>
                <a:buNone/>
                <a:tabLst/>
                <a:defRPr/>
              </a:pPr>
              <a:t>4</a:t>
            </a:fld>
            <a:endParaRPr kumimoji="0" lang="en-GB" sz="1000" b="0" i="0" u="none" strike="noStrike" kern="1200" cap="none" spc="0" normalizeH="0" baseline="0" noProof="0">
              <a:ln>
                <a:noFill/>
              </a:ln>
              <a:solidFill>
                <a:srgbClr val="424D58"/>
              </a:solidFill>
              <a:effectLst/>
              <a:uLnTx/>
              <a:uFillTx/>
              <a:latin typeface="Arial"/>
              <a:ea typeface="+mn-ea"/>
              <a:cs typeface="+mn-cs"/>
            </a:endParaRPr>
          </a:p>
        </p:txBody>
      </p:sp>
      <p:pic>
        <p:nvPicPr>
          <p:cNvPr id="6" name="Picture 5">
            <a:extLst>
              <a:ext uri="{FF2B5EF4-FFF2-40B4-BE49-F238E27FC236}">
                <a16:creationId xmlns:a16="http://schemas.microsoft.com/office/drawing/2014/main" xmlns="" id="{141482B5-A0BA-41BD-9BA2-54AA2148C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9872" y="1059582"/>
            <a:ext cx="4896544" cy="3850443"/>
          </a:xfrm>
          <a:prstGeom prst="rect">
            <a:avLst/>
          </a:prstGeom>
        </p:spPr>
      </p:pic>
      <p:sp>
        <p:nvSpPr>
          <p:cNvPr id="9" name="TextBox 8">
            <a:extLst>
              <a:ext uri="{FF2B5EF4-FFF2-40B4-BE49-F238E27FC236}">
                <a16:creationId xmlns:a16="http://schemas.microsoft.com/office/drawing/2014/main" xmlns="" id="{D4A99739-3AB8-4C96-83EC-467951F27E8D}"/>
              </a:ext>
            </a:extLst>
          </p:cNvPr>
          <p:cNvSpPr txBox="1"/>
          <p:nvPr/>
        </p:nvSpPr>
        <p:spPr>
          <a:xfrm>
            <a:off x="539552" y="1203598"/>
            <a:ext cx="2808312" cy="1969770"/>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chemeClr val="accent1"/>
                </a:solidFill>
              </a:rPr>
              <a:t>The Care Identity Service</a:t>
            </a:r>
            <a:endParaRPr lang="en-GB" sz="1350" dirty="0">
              <a:solidFill>
                <a:schemeClr val="accent1"/>
              </a:solidFill>
            </a:endParaRPr>
          </a:p>
          <a:p>
            <a:pPr marL="285750" indent="-285750">
              <a:buFont typeface="Arial" panose="020B0604020202020204" pitchFamily="34" charset="0"/>
              <a:buChar char="•"/>
            </a:pPr>
            <a:endParaRPr lang="en-GB" sz="1350" dirty="0"/>
          </a:p>
          <a:p>
            <a:pPr marL="285750" indent="-285750">
              <a:buFont typeface="Arial" panose="020B0604020202020204" pitchFamily="34" charset="0"/>
              <a:buChar char="•"/>
            </a:pPr>
            <a:r>
              <a:rPr lang="en-GB" sz="1350" dirty="0"/>
              <a:t>Single route into Spine</a:t>
            </a:r>
          </a:p>
          <a:p>
            <a:pPr marL="285750" indent="-285750">
              <a:buFont typeface="Arial" panose="020B0604020202020204" pitchFamily="34" charset="0"/>
              <a:buChar char="•"/>
            </a:pPr>
            <a:r>
              <a:rPr lang="en-GB" sz="1350" dirty="0"/>
              <a:t>Requires Smartcard </a:t>
            </a:r>
          </a:p>
          <a:p>
            <a:pPr marL="285750" indent="-285750">
              <a:buFont typeface="Arial" panose="020B0604020202020204" pitchFamily="34" charset="0"/>
              <a:buChar char="•"/>
            </a:pPr>
            <a:r>
              <a:rPr lang="en-GB" sz="1350" dirty="0"/>
              <a:t>Requires N3/HSCN network</a:t>
            </a:r>
          </a:p>
          <a:p>
            <a:pPr marL="285750" indent="-285750">
              <a:buFont typeface="Arial" panose="020B0604020202020204" pitchFamily="34" charset="0"/>
              <a:buChar char="•"/>
            </a:pPr>
            <a:r>
              <a:rPr lang="en-GB" sz="1350" dirty="0"/>
              <a:t>Only runs on Windows</a:t>
            </a:r>
          </a:p>
          <a:p>
            <a:pPr marL="285750" indent="-285750">
              <a:buFont typeface="Arial" panose="020B0604020202020204" pitchFamily="34" charset="0"/>
              <a:buChar char="•"/>
            </a:pPr>
            <a:r>
              <a:rPr lang="en-GB" sz="1350" dirty="0"/>
              <a:t>Requires Identity Agent and middleware installed on all Clients</a:t>
            </a:r>
          </a:p>
        </p:txBody>
      </p:sp>
    </p:spTree>
    <p:extLst>
      <p:ext uri="{BB962C8B-B14F-4D97-AF65-F5344CB8AC3E}">
        <p14:creationId xmlns:p14="http://schemas.microsoft.com/office/powerpoint/2010/main" val="4142590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NHS Identity / CIS – Quick Comparison</a:t>
            </a:r>
          </a:p>
        </p:txBody>
      </p:sp>
      <p:sp>
        <p:nvSpPr>
          <p:cNvPr id="4" name="Slide Number Placeholder 3"/>
          <p:cNvSpPr>
            <a:spLocks noGrp="1"/>
          </p:cNvSpPr>
          <p:nvPr>
            <p:ph type="sldNum" sz="quarter" idx="12"/>
          </p:nvPr>
        </p:nvSpPr>
        <p:spPr/>
        <p:txBody>
          <a:bodyPr/>
          <a:lstStyle/>
          <a:p>
            <a:pPr marL="0" marR="0" lvl="0" indent="0" algn="r" defTabSz="913256" rtl="0" eaLnBrk="1" fontAlgn="auto" latinLnBrk="0" hangingPunct="1">
              <a:lnSpc>
                <a:spcPct val="100000"/>
              </a:lnSpc>
              <a:spcBef>
                <a:spcPts val="0"/>
              </a:spcBef>
              <a:spcAft>
                <a:spcPts val="0"/>
              </a:spcAft>
              <a:buClrTx/>
              <a:buSzTx/>
              <a:buFontTx/>
              <a:buNone/>
              <a:tabLst/>
              <a:defRPr/>
            </a:pPr>
            <a:fld id="{DC12C2CB-C475-442B-84C1-CBFDBCB34DB3}" type="slidenum">
              <a:rPr kumimoji="0" lang="en-GB" sz="1000" b="0" i="0" u="none" strike="noStrike" kern="1200" cap="none" spc="0" normalizeH="0" baseline="0" noProof="0" smtClean="0">
                <a:ln>
                  <a:noFill/>
                </a:ln>
                <a:solidFill>
                  <a:srgbClr val="424D58"/>
                </a:solidFill>
                <a:effectLst/>
                <a:uLnTx/>
                <a:uFillTx/>
                <a:latin typeface="Arial"/>
                <a:ea typeface="+mn-ea"/>
                <a:cs typeface="+mn-cs"/>
              </a:rPr>
              <a:pPr marL="0" marR="0" lvl="0" indent="0" algn="r" defTabSz="913256" rtl="0"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a:ln>
                <a:noFill/>
              </a:ln>
              <a:solidFill>
                <a:srgbClr val="424D58"/>
              </a:solidFill>
              <a:effectLst/>
              <a:uLnTx/>
              <a:uFillTx/>
              <a:latin typeface="Arial"/>
              <a:ea typeface="+mn-ea"/>
              <a:cs typeface="+mn-cs"/>
            </a:endParaRPr>
          </a:p>
        </p:txBody>
      </p:sp>
      <p:pic>
        <p:nvPicPr>
          <p:cNvPr id="6" name="Picture 5">
            <a:extLst>
              <a:ext uri="{FF2B5EF4-FFF2-40B4-BE49-F238E27FC236}">
                <a16:creationId xmlns:a16="http://schemas.microsoft.com/office/drawing/2014/main" xmlns="" id="{141482B5-A0BA-41BD-9BA2-54AA2148C0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3968" y="1059582"/>
            <a:ext cx="4032448" cy="3850443"/>
          </a:xfrm>
          <a:prstGeom prst="rect">
            <a:avLst/>
          </a:prstGeom>
        </p:spPr>
      </p:pic>
      <p:sp>
        <p:nvSpPr>
          <p:cNvPr id="9" name="TextBox 8">
            <a:extLst>
              <a:ext uri="{FF2B5EF4-FFF2-40B4-BE49-F238E27FC236}">
                <a16:creationId xmlns:a16="http://schemas.microsoft.com/office/drawing/2014/main" xmlns="" id="{D4A99739-3AB8-4C96-83EC-467951F27E8D}"/>
              </a:ext>
            </a:extLst>
          </p:cNvPr>
          <p:cNvSpPr txBox="1"/>
          <p:nvPr/>
        </p:nvSpPr>
        <p:spPr>
          <a:xfrm>
            <a:off x="539552" y="1225228"/>
            <a:ext cx="2808312" cy="2177519"/>
          </a:xfrm>
          <a:prstGeom prst="rect">
            <a:avLst/>
          </a:prstGeom>
          <a:noFill/>
        </p:spPr>
        <p:txBody>
          <a:bodyPr wrap="square" rtlCol="0">
            <a:spAutoFit/>
          </a:bodyPr>
          <a:lstStyle/>
          <a:p>
            <a:r>
              <a:rPr lang="en-GB" sz="1400" dirty="0">
                <a:solidFill>
                  <a:schemeClr val="accent1"/>
                </a:solidFill>
              </a:rPr>
              <a:t>NHS Identity</a:t>
            </a:r>
            <a:endParaRPr lang="en-GB" sz="1350" dirty="0">
              <a:solidFill>
                <a:schemeClr val="accent1"/>
              </a:solidFill>
            </a:endParaRPr>
          </a:p>
          <a:p>
            <a:endParaRPr lang="en-GB" sz="1350" dirty="0"/>
          </a:p>
          <a:p>
            <a:pPr marL="285750" indent="-285750">
              <a:buFont typeface="Arial" panose="020B0604020202020204" pitchFamily="34" charset="0"/>
              <a:buChar char="•"/>
            </a:pPr>
            <a:r>
              <a:rPr lang="en-GB" sz="1350" dirty="0"/>
              <a:t>Available over the internet</a:t>
            </a:r>
          </a:p>
          <a:p>
            <a:pPr marL="285750" indent="-285750">
              <a:buFont typeface="Arial" panose="020B0604020202020204" pitchFamily="34" charset="0"/>
              <a:buChar char="•"/>
            </a:pPr>
            <a:r>
              <a:rPr lang="en-GB" sz="1350" dirty="0"/>
              <a:t>No need for N3/HSCN</a:t>
            </a:r>
          </a:p>
          <a:p>
            <a:pPr marL="285750" indent="-285750">
              <a:buFont typeface="Arial" panose="020B0604020202020204" pitchFamily="34" charset="0"/>
              <a:buChar char="•"/>
            </a:pPr>
            <a:r>
              <a:rPr lang="en-GB" sz="1350" dirty="0"/>
              <a:t>Available from device, any platform, any browser</a:t>
            </a:r>
          </a:p>
          <a:p>
            <a:pPr marL="285750" indent="-285750">
              <a:buFont typeface="Arial" panose="020B0604020202020204" pitchFamily="34" charset="0"/>
              <a:buChar char="•"/>
            </a:pPr>
            <a:r>
              <a:rPr lang="en-GB" sz="1350" dirty="0"/>
              <a:t>Does not require Identity Agent</a:t>
            </a:r>
          </a:p>
          <a:p>
            <a:pPr marL="285750" indent="-285750">
              <a:buFont typeface="Arial" panose="020B0604020202020204" pitchFamily="34" charset="0"/>
              <a:buChar char="•"/>
            </a:pPr>
            <a:endParaRPr lang="en-GB" sz="1350" dirty="0"/>
          </a:p>
          <a:p>
            <a:pPr marL="285750" indent="-285750">
              <a:buFont typeface="Arial" panose="020B0604020202020204" pitchFamily="34" charset="0"/>
              <a:buChar char="•"/>
            </a:pPr>
            <a:endParaRPr lang="en-GB" sz="1350" dirty="0"/>
          </a:p>
        </p:txBody>
      </p:sp>
      <p:pic>
        <p:nvPicPr>
          <p:cNvPr id="5" name="Picture 4">
            <a:extLst>
              <a:ext uri="{FF2B5EF4-FFF2-40B4-BE49-F238E27FC236}">
                <a16:creationId xmlns:a16="http://schemas.microsoft.com/office/drawing/2014/main" xmlns="" id="{34820AAD-2EEA-421C-B3E3-E5712E5436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1093564"/>
            <a:ext cx="5477561" cy="3775348"/>
          </a:xfrm>
          <a:prstGeom prst="rect">
            <a:avLst/>
          </a:prstGeom>
        </p:spPr>
      </p:pic>
    </p:spTree>
    <p:extLst>
      <p:ext uri="{BB962C8B-B14F-4D97-AF65-F5344CB8AC3E}">
        <p14:creationId xmlns:p14="http://schemas.microsoft.com/office/powerpoint/2010/main" val="24448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07A035-83C2-4BE2-B831-3B8DED8445F3}"/>
              </a:ext>
            </a:extLst>
          </p:cNvPr>
          <p:cNvSpPr>
            <a:spLocks noGrp="1"/>
          </p:cNvSpPr>
          <p:nvPr>
            <p:ph type="title"/>
          </p:nvPr>
        </p:nvSpPr>
        <p:spPr>
          <a:xfrm>
            <a:off x="719999" y="362750"/>
            <a:ext cx="7689059" cy="529568"/>
          </a:xfrm>
        </p:spPr>
        <p:txBody>
          <a:bodyPr/>
          <a:lstStyle/>
          <a:p>
            <a:r>
              <a:rPr lang="en-GB" dirty="0"/>
              <a:t>NHS Identity – Some of the Tech Speak</a:t>
            </a:r>
          </a:p>
        </p:txBody>
      </p:sp>
      <p:sp>
        <p:nvSpPr>
          <p:cNvPr id="3" name="Content Placeholder 2">
            <a:extLst>
              <a:ext uri="{FF2B5EF4-FFF2-40B4-BE49-F238E27FC236}">
                <a16:creationId xmlns:a16="http://schemas.microsoft.com/office/drawing/2014/main" xmlns="" id="{B9357AF2-29CB-4E1B-911E-A57B1D4209E4}"/>
              </a:ext>
            </a:extLst>
          </p:cNvPr>
          <p:cNvSpPr>
            <a:spLocks noGrp="1"/>
          </p:cNvSpPr>
          <p:nvPr>
            <p:ph idx="1"/>
          </p:nvPr>
        </p:nvSpPr>
        <p:spPr>
          <a:xfrm>
            <a:off x="687305" y="1491630"/>
            <a:ext cx="7704000" cy="3024336"/>
          </a:xfrm>
        </p:spPr>
        <p:txBody>
          <a:bodyPr>
            <a:normAutofit/>
          </a:bodyPr>
          <a:lstStyle/>
          <a:p>
            <a:r>
              <a:rPr lang="en-GB" sz="1800" dirty="0"/>
              <a:t>OpenID Connect (Authentication)</a:t>
            </a:r>
          </a:p>
          <a:p>
            <a:r>
              <a:rPr lang="en-GB" sz="1800" dirty="0"/>
              <a:t>OAUTH2 (Authorisation)</a:t>
            </a:r>
          </a:p>
          <a:p>
            <a:r>
              <a:rPr lang="en-GB" sz="1800" dirty="0"/>
              <a:t>FIDO2 (Device Registration)</a:t>
            </a:r>
          </a:p>
          <a:p>
            <a:r>
              <a:rPr lang="en-GB" sz="1800" dirty="0"/>
              <a:t>Federation (SSO)</a:t>
            </a:r>
          </a:p>
          <a:p>
            <a:r>
              <a:rPr lang="en-GB" sz="1800" dirty="0"/>
              <a:t>Identity Assurance Levels (IALs 1-3)</a:t>
            </a:r>
          </a:p>
          <a:p>
            <a:r>
              <a:rPr lang="en-GB" sz="1800" dirty="0"/>
              <a:t>Authenticator Assurance Levels (AALs 1-3)</a:t>
            </a:r>
          </a:p>
          <a:p>
            <a:r>
              <a:rPr lang="en-GB" sz="1800" dirty="0"/>
              <a:t>Scopes and Claims</a:t>
            </a:r>
          </a:p>
          <a:p>
            <a:endParaRPr lang="en-GB" sz="3100" dirty="0"/>
          </a:p>
          <a:p>
            <a:endParaRPr lang="en-GB" sz="3100" dirty="0"/>
          </a:p>
          <a:p>
            <a:endParaRPr lang="en-GB" sz="3100" dirty="0"/>
          </a:p>
          <a:p>
            <a:endParaRPr lang="en-GB" sz="3100" dirty="0"/>
          </a:p>
        </p:txBody>
      </p:sp>
      <p:sp>
        <p:nvSpPr>
          <p:cNvPr id="4" name="Slide Number Placeholder 3">
            <a:extLst>
              <a:ext uri="{FF2B5EF4-FFF2-40B4-BE49-F238E27FC236}">
                <a16:creationId xmlns:a16="http://schemas.microsoft.com/office/drawing/2014/main" xmlns="" id="{5969616D-6647-4FDC-81B8-44932520E563}"/>
              </a:ext>
            </a:extLst>
          </p:cNvPr>
          <p:cNvSpPr>
            <a:spLocks noGrp="1"/>
          </p:cNvSpPr>
          <p:nvPr>
            <p:ph type="sldNum" sz="quarter" idx="12"/>
          </p:nvPr>
        </p:nvSpPr>
        <p:spPr/>
        <p:txBody>
          <a:bodyPr/>
          <a:lstStyle/>
          <a:p>
            <a:fld id="{4F2E129E-16B7-480B-972E-C025DBFD1D53}" type="slidenum">
              <a:rPr lang="en-GB" smtClean="0"/>
              <a:pPr/>
              <a:t>6</a:t>
            </a:fld>
            <a:endParaRPr lang="en-GB" dirty="0"/>
          </a:p>
        </p:txBody>
      </p:sp>
    </p:spTree>
    <p:extLst>
      <p:ext uri="{BB962C8B-B14F-4D97-AF65-F5344CB8AC3E}">
        <p14:creationId xmlns:p14="http://schemas.microsoft.com/office/powerpoint/2010/main" val="2233549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3753BE-D19A-4059-8CD0-CC74A3449F64}"/>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xmlns="" id="{1EC4AA0C-E5A9-4EB8-AE59-F63540377717}"/>
              </a:ext>
            </a:extLst>
          </p:cNvPr>
          <p:cNvSpPr>
            <a:spLocks noGrp="1"/>
          </p:cNvSpPr>
          <p:nvPr>
            <p:ph type="subTitle" idx="1"/>
          </p:nvPr>
        </p:nvSpPr>
        <p:spPr/>
        <p:txBody>
          <a:bodyPr/>
          <a:lstStyle/>
          <a:p>
            <a:endParaRPr lang="en-GB"/>
          </a:p>
        </p:txBody>
      </p:sp>
      <p:sp>
        <p:nvSpPr>
          <p:cNvPr id="4" name="Footer Placeholder 3">
            <a:extLst>
              <a:ext uri="{FF2B5EF4-FFF2-40B4-BE49-F238E27FC236}">
                <a16:creationId xmlns:a16="http://schemas.microsoft.com/office/drawing/2014/main" xmlns="" id="{BBD18192-20F2-492E-95F2-C1BBCF109E31}"/>
              </a:ext>
            </a:extLst>
          </p:cNvPr>
          <p:cNvSpPr>
            <a:spLocks noGrp="1"/>
          </p:cNvSpPr>
          <p:nvPr>
            <p:ph type="ftr" sz="quarter" idx="11"/>
          </p:nvPr>
        </p:nvSpPr>
        <p:spPr/>
        <p:txBody>
          <a:bodyPr/>
          <a:lstStyle/>
          <a:p>
            <a:endParaRPr lang="en-GB"/>
          </a:p>
        </p:txBody>
      </p:sp>
      <p:pic>
        <p:nvPicPr>
          <p:cNvPr id="5" name="Picture 4">
            <a:extLst>
              <a:ext uri="{FF2B5EF4-FFF2-40B4-BE49-F238E27FC236}">
                <a16:creationId xmlns:a16="http://schemas.microsoft.com/office/drawing/2014/main" xmlns="" id="{1AE0F200-885D-40BE-9E39-27A6B20928C6}"/>
              </a:ext>
            </a:extLst>
          </p:cNvPr>
          <p:cNvPicPr>
            <a:picLocks noChangeAspect="1"/>
          </p:cNvPicPr>
          <p:nvPr/>
        </p:nvPicPr>
        <p:blipFill>
          <a:blip r:embed="rId2"/>
          <a:stretch>
            <a:fillRect/>
          </a:stretch>
        </p:blipFill>
        <p:spPr>
          <a:xfrm>
            <a:off x="611560" y="627534"/>
            <a:ext cx="7758522" cy="4371950"/>
          </a:xfrm>
          <a:prstGeom prst="rect">
            <a:avLst/>
          </a:prstGeom>
        </p:spPr>
      </p:pic>
      <p:sp>
        <p:nvSpPr>
          <p:cNvPr id="6" name="Rectangle 5">
            <a:extLst>
              <a:ext uri="{FF2B5EF4-FFF2-40B4-BE49-F238E27FC236}">
                <a16:creationId xmlns:a16="http://schemas.microsoft.com/office/drawing/2014/main" xmlns="" id="{452262FB-8A92-40EC-8F45-12BF48CC90F5}"/>
              </a:ext>
            </a:extLst>
          </p:cNvPr>
          <p:cNvSpPr/>
          <p:nvPr/>
        </p:nvSpPr>
        <p:spPr>
          <a:xfrm>
            <a:off x="755576" y="144016"/>
            <a:ext cx="3688189" cy="369332"/>
          </a:xfrm>
          <a:prstGeom prst="rect">
            <a:avLst/>
          </a:prstGeom>
        </p:spPr>
        <p:txBody>
          <a:bodyPr wrap="none">
            <a:spAutoFit/>
          </a:bodyPr>
          <a:lstStyle/>
          <a:p>
            <a:r>
              <a:rPr lang="en-GB" b="1" spc="-40" dirty="0">
                <a:solidFill>
                  <a:schemeClr val="accent1"/>
                </a:solidFill>
                <a:latin typeface="+mj-lt"/>
                <a:ea typeface="+mj-ea"/>
                <a:cs typeface="+mj-cs"/>
              </a:rPr>
              <a:t>NHS Identity – supported devices</a:t>
            </a:r>
          </a:p>
        </p:txBody>
      </p:sp>
    </p:spTree>
    <p:extLst>
      <p:ext uri="{BB962C8B-B14F-4D97-AF65-F5344CB8AC3E}">
        <p14:creationId xmlns:p14="http://schemas.microsoft.com/office/powerpoint/2010/main" val="106677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4A7EDC-8243-4E10-ACBE-8802489F98D0}"/>
              </a:ext>
            </a:extLst>
          </p:cNvPr>
          <p:cNvSpPr>
            <a:spLocks noGrp="1"/>
          </p:cNvSpPr>
          <p:nvPr>
            <p:ph type="title"/>
          </p:nvPr>
        </p:nvSpPr>
        <p:spPr/>
        <p:txBody>
          <a:bodyPr/>
          <a:lstStyle/>
          <a:p>
            <a:r>
              <a:rPr lang="en-GB" dirty="0"/>
              <a:t>Definitions of Assurance/Authentication	</a:t>
            </a:r>
          </a:p>
        </p:txBody>
      </p:sp>
      <p:sp>
        <p:nvSpPr>
          <p:cNvPr id="3" name="Content Placeholder 2">
            <a:extLst>
              <a:ext uri="{FF2B5EF4-FFF2-40B4-BE49-F238E27FC236}">
                <a16:creationId xmlns:a16="http://schemas.microsoft.com/office/drawing/2014/main" xmlns="" id="{65EAD735-6B51-41E9-9185-A7071722AF64}"/>
              </a:ext>
            </a:extLst>
          </p:cNvPr>
          <p:cNvSpPr>
            <a:spLocks noGrp="1"/>
          </p:cNvSpPr>
          <p:nvPr>
            <p:ph idx="1"/>
          </p:nvPr>
        </p:nvSpPr>
        <p:spPr>
          <a:xfrm>
            <a:off x="708316" y="1347614"/>
            <a:ext cx="7704000" cy="3211460"/>
          </a:xfrm>
        </p:spPr>
        <p:txBody>
          <a:bodyPr>
            <a:normAutofit/>
          </a:bodyPr>
          <a:lstStyle/>
          <a:p>
            <a:r>
              <a:rPr lang="en-GB" sz="2000" dirty="0"/>
              <a:t>NHS Identity supports 3 levels of authentication – level 3 required for clinical data</a:t>
            </a:r>
          </a:p>
          <a:p>
            <a:pPr marL="0" indent="0">
              <a:buNone/>
            </a:pPr>
            <a:endParaRPr lang="en-GB" sz="2000" dirty="0"/>
          </a:p>
          <a:p>
            <a:r>
              <a:rPr lang="en-GB" sz="2000" dirty="0"/>
              <a:t>Based on Cabinet Office Good Practice Guides (43, 44, 45) will replace (e-Gif Level 3)</a:t>
            </a:r>
          </a:p>
          <a:p>
            <a:pPr marL="0" indent="0">
              <a:buNone/>
            </a:pPr>
            <a:endParaRPr lang="en-GB" sz="2000" dirty="0"/>
          </a:p>
          <a:p>
            <a:r>
              <a:rPr lang="en-GB" sz="2000" dirty="0"/>
              <a:t>Advice from UK National Cyber Security Centre and US National Institute of Systems &amp; Technology</a:t>
            </a:r>
          </a:p>
          <a:p>
            <a:pPr marL="0" indent="0">
              <a:buNone/>
            </a:pPr>
            <a:endParaRPr lang="en-GB" dirty="0"/>
          </a:p>
        </p:txBody>
      </p:sp>
      <p:sp>
        <p:nvSpPr>
          <p:cNvPr id="4" name="Slide Number Placeholder 3">
            <a:extLst>
              <a:ext uri="{FF2B5EF4-FFF2-40B4-BE49-F238E27FC236}">
                <a16:creationId xmlns:a16="http://schemas.microsoft.com/office/drawing/2014/main" xmlns="" id="{EFBF9C1C-1225-4D0D-B4B3-D81F49B6B08F}"/>
              </a:ext>
            </a:extLst>
          </p:cNvPr>
          <p:cNvSpPr>
            <a:spLocks noGrp="1"/>
          </p:cNvSpPr>
          <p:nvPr>
            <p:ph type="sldNum" sz="quarter" idx="12"/>
          </p:nvPr>
        </p:nvSpPr>
        <p:spPr/>
        <p:txBody>
          <a:bodyPr/>
          <a:lstStyle/>
          <a:p>
            <a:fld id="{4F2E129E-16B7-480B-972E-C025DBFD1D53}" type="slidenum">
              <a:rPr lang="en-GB" smtClean="0"/>
              <a:pPr/>
              <a:t>8</a:t>
            </a:fld>
            <a:endParaRPr lang="en-GB" dirty="0"/>
          </a:p>
        </p:txBody>
      </p:sp>
    </p:spTree>
    <p:extLst>
      <p:ext uri="{BB962C8B-B14F-4D97-AF65-F5344CB8AC3E}">
        <p14:creationId xmlns:p14="http://schemas.microsoft.com/office/powerpoint/2010/main" val="2873792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07A035-83C2-4BE2-B831-3B8DED8445F3}"/>
              </a:ext>
            </a:extLst>
          </p:cNvPr>
          <p:cNvSpPr>
            <a:spLocks noGrp="1"/>
          </p:cNvSpPr>
          <p:nvPr>
            <p:ph type="title"/>
          </p:nvPr>
        </p:nvSpPr>
        <p:spPr>
          <a:xfrm>
            <a:off x="720000" y="362750"/>
            <a:ext cx="5436176" cy="529568"/>
          </a:xfrm>
        </p:spPr>
        <p:txBody>
          <a:bodyPr>
            <a:normAutofit fontScale="90000"/>
          </a:bodyPr>
          <a:lstStyle/>
          <a:p>
            <a:r>
              <a:rPr lang="en-GB" dirty="0"/>
              <a:t>NHS Identity – Roadmap 2018/19</a:t>
            </a:r>
          </a:p>
        </p:txBody>
      </p:sp>
      <p:sp>
        <p:nvSpPr>
          <p:cNvPr id="3" name="Content Placeholder 2">
            <a:extLst>
              <a:ext uri="{FF2B5EF4-FFF2-40B4-BE49-F238E27FC236}">
                <a16:creationId xmlns:a16="http://schemas.microsoft.com/office/drawing/2014/main" xmlns="" id="{B9357AF2-29CB-4E1B-911E-A57B1D4209E4}"/>
              </a:ext>
            </a:extLst>
          </p:cNvPr>
          <p:cNvSpPr>
            <a:spLocks noGrp="1"/>
          </p:cNvSpPr>
          <p:nvPr>
            <p:ph idx="1"/>
          </p:nvPr>
        </p:nvSpPr>
        <p:spPr>
          <a:xfrm>
            <a:off x="705059" y="1296024"/>
            <a:ext cx="7704000" cy="3435966"/>
          </a:xfrm>
        </p:spPr>
        <p:txBody>
          <a:bodyPr>
            <a:normAutofit fontScale="70000" lnSpcReduction="20000"/>
          </a:bodyPr>
          <a:lstStyle/>
          <a:p>
            <a:r>
              <a:rPr lang="en-GB" sz="3100" dirty="0"/>
              <a:t>First Service live on NHS Identity – Q1 (2018)</a:t>
            </a:r>
          </a:p>
          <a:p>
            <a:r>
              <a:rPr lang="en-GB" sz="3100" dirty="0"/>
              <a:t>Platform builds/upgrades (</a:t>
            </a:r>
            <a:r>
              <a:rPr lang="en-GB" sz="3100" dirty="0" err="1"/>
              <a:t>inc</a:t>
            </a:r>
            <a:r>
              <a:rPr lang="en-GB" sz="3100" dirty="0"/>
              <a:t> Sandpit) – Q4 (2018)</a:t>
            </a:r>
          </a:p>
          <a:p>
            <a:r>
              <a:rPr lang="en-GB" sz="3100" dirty="0"/>
              <a:t>Mobile access to Summary Care (SCRA) – Q1</a:t>
            </a:r>
          </a:p>
          <a:p>
            <a:r>
              <a:rPr lang="en-GB" sz="3100" dirty="0"/>
              <a:t>OIDC for Smartcards – Q2 </a:t>
            </a:r>
          </a:p>
          <a:p>
            <a:r>
              <a:rPr lang="en-GB" sz="3100" dirty="0"/>
              <a:t>AAL1/AAL2 generic solution – Q3</a:t>
            </a:r>
          </a:p>
          <a:p>
            <a:r>
              <a:rPr lang="en-GB" sz="3100" dirty="0"/>
              <a:t>FIDO2 registration of devices – Q4</a:t>
            </a:r>
          </a:p>
          <a:p>
            <a:r>
              <a:rPr lang="en-GB" sz="3100" dirty="0"/>
              <a:t>DLP to platinum service – Q4</a:t>
            </a:r>
          </a:p>
          <a:p>
            <a:r>
              <a:rPr lang="en-GB" sz="3100" dirty="0">
                <a:solidFill>
                  <a:schemeClr val="bg1">
                    <a:lumMod val="65000"/>
                  </a:schemeClr>
                </a:solidFill>
              </a:rPr>
              <a:t>NRL phase 2</a:t>
            </a:r>
          </a:p>
          <a:p>
            <a:r>
              <a:rPr lang="en-GB" sz="3100" dirty="0">
                <a:solidFill>
                  <a:schemeClr val="bg1">
                    <a:lumMod val="65000"/>
                  </a:schemeClr>
                </a:solidFill>
              </a:rPr>
              <a:t>Federated Identity (SSO)</a:t>
            </a:r>
          </a:p>
          <a:p>
            <a:r>
              <a:rPr lang="en-GB" sz="3100" dirty="0">
                <a:solidFill>
                  <a:schemeClr val="bg1">
                    <a:lumMod val="65000"/>
                  </a:schemeClr>
                </a:solidFill>
              </a:rPr>
              <a:t>Digital Signing</a:t>
            </a:r>
          </a:p>
          <a:p>
            <a:pPr marL="0" indent="0">
              <a:buNone/>
            </a:pPr>
            <a:endParaRPr lang="en-GB" dirty="0">
              <a:solidFill>
                <a:schemeClr val="accent2"/>
              </a:solidFill>
            </a:endParaRPr>
          </a:p>
        </p:txBody>
      </p:sp>
      <p:sp>
        <p:nvSpPr>
          <p:cNvPr id="4" name="Slide Number Placeholder 3">
            <a:extLst>
              <a:ext uri="{FF2B5EF4-FFF2-40B4-BE49-F238E27FC236}">
                <a16:creationId xmlns:a16="http://schemas.microsoft.com/office/drawing/2014/main" xmlns="" id="{5969616D-6647-4FDC-81B8-44932520E563}"/>
              </a:ext>
            </a:extLst>
          </p:cNvPr>
          <p:cNvSpPr>
            <a:spLocks noGrp="1"/>
          </p:cNvSpPr>
          <p:nvPr>
            <p:ph type="sldNum" sz="quarter" idx="12"/>
          </p:nvPr>
        </p:nvSpPr>
        <p:spPr/>
        <p:txBody>
          <a:bodyPr/>
          <a:lstStyle/>
          <a:p>
            <a:fld id="{4F2E129E-16B7-480B-972E-C025DBFD1D53}" type="slidenum">
              <a:rPr lang="en-GB" smtClean="0"/>
              <a:pPr/>
              <a:t>9</a:t>
            </a:fld>
            <a:endParaRPr lang="en-GB" dirty="0"/>
          </a:p>
        </p:txBody>
      </p:sp>
    </p:spTree>
    <p:extLst>
      <p:ext uri="{BB962C8B-B14F-4D97-AF65-F5344CB8AC3E}">
        <p14:creationId xmlns:p14="http://schemas.microsoft.com/office/powerpoint/2010/main" val="3032933644"/>
      </p:ext>
    </p:extLst>
  </p:cSld>
  <p:clrMapOvr>
    <a:masterClrMapping/>
  </p:clrMapOvr>
</p:sld>
</file>

<file path=ppt/theme/theme1.xml><?xml version="1.0" encoding="utf-8"?>
<a:theme xmlns:a="http://schemas.openxmlformats.org/drawingml/2006/main" name="HSCIC_Powepoint_v2.5_0115">
  <a:themeElements>
    <a:clrScheme name="01-NHS-DIGI-PALETTE-01">
      <a:dk1>
        <a:srgbClr val="0F0F0F"/>
      </a:dk1>
      <a:lt1>
        <a:srgbClr val="FFFFFF"/>
      </a:lt1>
      <a:dk2>
        <a:srgbClr val="033F85"/>
      </a:dk2>
      <a:lt2>
        <a:srgbClr val="F9F9F9"/>
      </a:lt2>
      <a:accent1>
        <a:srgbClr val="005EB8"/>
      </a:accent1>
      <a:accent2>
        <a:srgbClr val="84919C"/>
      </a:accent2>
      <a:accent3>
        <a:srgbClr val="003087"/>
      </a:accent3>
      <a:accent4>
        <a:srgbClr val="5EBCE8"/>
      </a:accent4>
      <a:accent5>
        <a:srgbClr val="CED1D5"/>
      </a:accent5>
      <a:accent6>
        <a:srgbClr val="424D58"/>
      </a:accent6>
      <a:hlink>
        <a:srgbClr val="003087"/>
      </a:hlink>
      <a:folHlink>
        <a:srgbClr val="7C2855"/>
      </a:folHlink>
    </a:clrScheme>
    <a:fontScheme name="Corporate 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04_Orange_Template_v1</Template>
  <TotalTime>614</TotalTime>
  <Words>756</Words>
  <Application>Microsoft Office PowerPoint</Application>
  <PresentationFormat>On-screen Show (16:9)</PresentationFormat>
  <Paragraphs>152</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HSCIC_Powepoint_v2.5_0115</vt:lpstr>
      <vt:lpstr>PowerPoint Presentation</vt:lpstr>
      <vt:lpstr>NHS Identity – Overview</vt:lpstr>
      <vt:lpstr>NHS Identity - Why are we embarking on this?</vt:lpstr>
      <vt:lpstr>NHS Identity / CIS – Quick Comparison</vt:lpstr>
      <vt:lpstr>NHS Identity / CIS – Quick Comparison</vt:lpstr>
      <vt:lpstr>NHS Identity – Some of the Tech Speak</vt:lpstr>
      <vt:lpstr>PowerPoint Presentation</vt:lpstr>
      <vt:lpstr>Definitions of Assurance/Authentication </vt:lpstr>
      <vt:lpstr>NHS Identity – Roadmap 2018/19</vt:lpstr>
      <vt:lpstr>NHS Identity - Long Term Roadmap Themes</vt:lpstr>
      <vt:lpstr>NHS Identity – interested?</vt:lpstr>
      <vt:lpstr>Finally – a world without Passwords!</vt:lpstr>
      <vt:lpstr>PowerPoint Presentation</vt:lpstr>
    </vt:vector>
  </TitlesOfParts>
  <Company>Health &amp; Social Care Information Centre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Gill</dc:creator>
  <cp:lastModifiedBy>Alan Baker</cp:lastModifiedBy>
  <cp:revision>5</cp:revision>
  <cp:lastPrinted>2019-03-04T16:05:35Z</cp:lastPrinted>
  <dcterms:created xsi:type="dcterms:W3CDTF">2018-08-14T07:41:12Z</dcterms:created>
  <dcterms:modified xsi:type="dcterms:W3CDTF">2019-03-07T21:00:53Z</dcterms:modified>
</cp:coreProperties>
</file>